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12"/>
  </p:notesMasterIdLst>
  <p:sldIdLst>
    <p:sldId id="283" r:id="rId2"/>
    <p:sldId id="284" r:id="rId3"/>
    <p:sldId id="310" r:id="rId4"/>
    <p:sldId id="311" r:id="rId5"/>
    <p:sldId id="316" r:id="rId6"/>
    <p:sldId id="312" r:id="rId7"/>
    <p:sldId id="317" r:id="rId8"/>
    <p:sldId id="318" r:id="rId9"/>
    <p:sldId id="319" r:id="rId10"/>
    <p:sldId id="30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2F085F1-C95C-274F-B6B6-DB6FDB07075C}">
          <p14:sldIdLst>
            <p14:sldId id="283"/>
            <p14:sldId id="284"/>
            <p14:sldId id="310"/>
            <p14:sldId id="311"/>
            <p14:sldId id="316"/>
            <p14:sldId id="312"/>
            <p14:sldId id="317"/>
            <p14:sldId id="318"/>
            <p14:sldId id="319"/>
            <p14:sldId id="3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p:restoredTop sz="86435"/>
  </p:normalViewPr>
  <p:slideViewPr>
    <p:cSldViewPr snapToGrid="0" snapToObjects="1">
      <p:cViewPr varScale="1">
        <p:scale>
          <a:sx n="124" d="100"/>
          <a:sy n="124" d="100"/>
        </p:scale>
        <p:origin x="656" y="17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34C590-917F-D44C-8736-4DA66EE922EB}" type="doc">
      <dgm:prSet loTypeId="urn:microsoft.com/office/officeart/2005/8/layout/process1" loCatId="" qsTypeId="urn:microsoft.com/office/officeart/2005/8/quickstyle/simple1" qsCatId="simple" csTypeId="urn:microsoft.com/office/officeart/2005/8/colors/colorful4" csCatId="colorful" phldr="1"/>
      <dgm:spPr/>
    </dgm:pt>
    <dgm:pt modelId="{5791F13B-2C48-4949-AF2C-139D3290E9C4}">
      <dgm:prSet phldrT="[Text]"/>
      <dgm:spPr/>
      <dgm:t>
        <a:bodyPr/>
        <a:lstStyle/>
        <a:p>
          <a:r>
            <a:rPr lang="en-US" dirty="0"/>
            <a:t>Download template from </a:t>
          </a:r>
          <a:r>
            <a:rPr lang="en-US" dirty="0" err="1"/>
            <a:t>github</a:t>
          </a:r>
          <a:r>
            <a:rPr lang="en-US" dirty="0"/>
            <a:t> repo</a:t>
          </a:r>
        </a:p>
      </dgm:t>
    </dgm:pt>
    <dgm:pt modelId="{C57DFC83-98CA-DC4E-97BA-E83691D1FD18}" type="parTrans" cxnId="{4090D3A8-906D-9945-893F-7EAC609352A1}">
      <dgm:prSet/>
      <dgm:spPr/>
      <dgm:t>
        <a:bodyPr/>
        <a:lstStyle/>
        <a:p>
          <a:endParaRPr lang="en-US"/>
        </a:p>
      </dgm:t>
    </dgm:pt>
    <dgm:pt modelId="{BA128865-6C8F-D741-A4AB-3C96CD2D2A0B}" type="sibTrans" cxnId="{4090D3A8-906D-9945-893F-7EAC609352A1}">
      <dgm:prSet/>
      <dgm:spPr/>
      <dgm:t>
        <a:bodyPr/>
        <a:lstStyle/>
        <a:p>
          <a:endParaRPr lang="en-US"/>
        </a:p>
      </dgm:t>
    </dgm:pt>
    <dgm:pt modelId="{BF644AA8-3438-7C43-8E1B-573AFCE03157}">
      <dgm:prSet phldrT="[Text]"/>
      <dgm:spPr/>
      <dgm:t>
        <a:bodyPr/>
        <a:lstStyle/>
        <a:p>
          <a:r>
            <a:rPr lang="en-US" dirty="0"/>
            <a:t>Run Cloud Formation Template form master account</a:t>
          </a:r>
        </a:p>
      </dgm:t>
    </dgm:pt>
    <dgm:pt modelId="{5B3721C0-8FB0-5940-9977-F077E174A59C}" type="parTrans" cxnId="{BE24565F-B4A3-6341-A7E2-4BB9101DC78D}">
      <dgm:prSet/>
      <dgm:spPr/>
      <dgm:t>
        <a:bodyPr/>
        <a:lstStyle/>
        <a:p>
          <a:endParaRPr lang="en-US"/>
        </a:p>
      </dgm:t>
    </dgm:pt>
    <dgm:pt modelId="{81092F5C-CD3E-FB45-9A4D-78379DD641C9}" type="sibTrans" cxnId="{BE24565F-B4A3-6341-A7E2-4BB9101DC78D}">
      <dgm:prSet/>
      <dgm:spPr/>
      <dgm:t>
        <a:bodyPr/>
        <a:lstStyle/>
        <a:p>
          <a:endParaRPr lang="en-US"/>
        </a:p>
      </dgm:t>
    </dgm:pt>
    <dgm:pt modelId="{BB2AE009-5624-234E-8687-0F1EB152D576}">
      <dgm:prSet phldrT="[Text]"/>
      <dgm:spPr/>
      <dgm:t>
        <a:bodyPr/>
        <a:lstStyle/>
        <a:p>
          <a:r>
            <a:rPr lang="en-US" dirty="0"/>
            <a:t>Create new CloudFormation template to run against sub accounts</a:t>
          </a:r>
        </a:p>
      </dgm:t>
    </dgm:pt>
    <dgm:pt modelId="{01C38D78-A12F-FB4E-A0A3-AD061F255A88}" type="parTrans" cxnId="{B39D2D5C-7703-904C-AAB3-D6FE642BD8CE}">
      <dgm:prSet/>
      <dgm:spPr/>
      <dgm:t>
        <a:bodyPr/>
        <a:lstStyle/>
        <a:p>
          <a:endParaRPr lang="en-US"/>
        </a:p>
      </dgm:t>
    </dgm:pt>
    <dgm:pt modelId="{CCB4F473-DA5E-CA4C-A192-FD191ADA5BAC}" type="sibTrans" cxnId="{B39D2D5C-7703-904C-AAB3-D6FE642BD8CE}">
      <dgm:prSet/>
      <dgm:spPr/>
      <dgm:t>
        <a:bodyPr/>
        <a:lstStyle/>
        <a:p>
          <a:endParaRPr lang="en-US"/>
        </a:p>
      </dgm:t>
    </dgm:pt>
    <dgm:pt modelId="{7E6F8194-61F7-9B40-8C0E-0DD631BC3CE1}" type="pres">
      <dgm:prSet presAssocID="{1634C590-917F-D44C-8736-4DA66EE922EB}" presName="Name0" presStyleCnt="0">
        <dgm:presLayoutVars>
          <dgm:dir/>
          <dgm:resizeHandles val="exact"/>
        </dgm:presLayoutVars>
      </dgm:prSet>
      <dgm:spPr/>
    </dgm:pt>
    <dgm:pt modelId="{91B2E261-2085-7A4A-815E-9CE2F931DA2F}" type="pres">
      <dgm:prSet presAssocID="{5791F13B-2C48-4949-AF2C-139D3290E9C4}" presName="node" presStyleLbl="node1" presStyleIdx="0" presStyleCnt="3">
        <dgm:presLayoutVars>
          <dgm:bulletEnabled val="1"/>
        </dgm:presLayoutVars>
      </dgm:prSet>
      <dgm:spPr/>
    </dgm:pt>
    <dgm:pt modelId="{1A20C347-676B-D54A-B699-C03AF13D5DF1}" type="pres">
      <dgm:prSet presAssocID="{BA128865-6C8F-D741-A4AB-3C96CD2D2A0B}" presName="sibTrans" presStyleLbl="sibTrans2D1" presStyleIdx="0" presStyleCnt="2"/>
      <dgm:spPr/>
    </dgm:pt>
    <dgm:pt modelId="{35D606A9-AABC-FF4F-B339-ACF7EE7733EE}" type="pres">
      <dgm:prSet presAssocID="{BA128865-6C8F-D741-A4AB-3C96CD2D2A0B}" presName="connectorText" presStyleLbl="sibTrans2D1" presStyleIdx="0" presStyleCnt="2"/>
      <dgm:spPr/>
    </dgm:pt>
    <dgm:pt modelId="{734C692F-2273-C74D-B01A-136A09F37B04}" type="pres">
      <dgm:prSet presAssocID="{BF644AA8-3438-7C43-8E1B-573AFCE03157}" presName="node" presStyleLbl="node1" presStyleIdx="1" presStyleCnt="3">
        <dgm:presLayoutVars>
          <dgm:bulletEnabled val="1"/>
        </dgm:presLayoutVars>
      </dgm:prSet>
      <dgm:spPr/>
    </dgm:pt>
    <dgm:pt modelId="{3B21AB0F-D1DE-BB4D-B201-22E31432208B}" type="pres">
      <dgm:prSet presAssocID="{81092F5C-CD3E-FB45-9A4D-78379DD641C9}" presName="sibTrans" presStyleLbl="sibTrans2D1" presStyleIdx="1" presStyleCnt="2"/>
      <dgm:spPr/>
    </dgm:pt>
    <dgm:pt modelId="{6C3B14B0-9CB0-6D45-A2B7-1D7B88DEF95E}" type="pres">
      <dgm:prSet presAssocID="{81092F5C-CD3E-FB45-9A4D-78379DD641C9}" presName="connectorText" presStyleLbl="sibTrans2D1" presStyleIdx="1" presStyleCnt="2"/>
      <dgm:spPr/>
    </dgm:pt>
    <dgm:pt modelId="{A42A88A5-D8D7-924C-B533-4CEB59B2A1D5}" type="pres">
      <dgm:prSet presAssocID="{BB2AE009-5624-234E-8687-0F1EB152D576}" presName="node" presStyleLbl="node1" presStyleIdx="2" presStyleCnt="3">
        <dgm:presLayoutVars>
          <dgm:bulletEnabled val="1"/>
        </dgm:presLayoutVars>
      </dgm:prSet>
      <dgm:spPr/>
    </dgm:pt>
  </dgm:ptLst>
  <dgm:cxnLst>
    <dgm:cxn modelId="{1D07452E-79C8-0E4B-8725-1F848472CC09}" type="presOf" srcId="{BF644AA8-3438-7C43-8E1B-573AFCE03157}" destId="{734C692F-2273-C74D-B01A-136A09F37B04}" srcOrd="0" destOrd="0" presId="urn:microsoft.com/office/officeart/2005/8/layout/process1"/>
    <dgm:cxn modelId="{5D944436-A171-A04C-955A-79B07C4FA81E}" type="presOf" srcId="{BB2AE009-5624-234E-8687-0F1EB152D576}" destId="{A42A88A5-D8D7-924C-B533-4CEB59B2A1D5}" srcOrd="0" destOrd="0" presId="urn:microsoft.com/office/officeart/2005/8/layout/process1"/>
    <dgm:cxn modelId="{4F880A3F-A764-4A46-AA3B-8C35CBFAFC6B}" type="presOf" srcId="{5791F13B-2C48-4949-AF2C-139D3290E9C4}" destId="{91B2E261-2085-7A4A-815E-9CE2F931DA2F}" srcOrd="0" destOrd="0" presId="urn:microsoft.com/office/officeart/2005/8/layout/process1"/>
    <dgm:cxn modelId="{54F32852-FB8E-D946-BE4C-DCBBE055EE1E}" type="presOf" srcId="{BA128865-6C8F-D741-A4AB-3C96CD2D2A0B}" destId="{1A20C347-676B-D54A-B699-C03AF13D5DF1}" srcOrd="0" destOrd="0" presId="urn:microsoft.com/office/officeart/2005/8/layout/process1"/>
    <dgm:cxn modelId="{F33C4A54-64CF-B74A-B895-4E2591C522FD}" type="presOf" srcId="{81092F5C-CD3E-FB45-9A4D-78379DD641C9}" destId="{6C3B14B0-9CB0-6D45-A2B7-1D7B88DEF95E}" srcOrd="1" destOrd="0" presId="urn:microsoft.com/office/officeart/2005/8/layout/process1"/>
    <dgm:cxn modelId="{B39D2D5C-7703-904C-AAB3-D6FE642BD8CE}" srcId="{1634C590-917F-D44C-8736-4DA66EE922EB}" destId="{BB2AE009-5624-234E-8687-0F1EB152D576}" srcOrd="2" destOrd="0" parTransId="{01C38D78-A12F-FB4E-A0A3-AD061F255A88}" sibTransId="{CCB4F473-DA5E-CA4C-A192-FD191ADA5BAC}"/>
    <dgm:cxn modelId="{BE24565F-B4A3-6341-A7E2-4BB9101DC78D}" srcId="{1634C590-917F-D44C-8736-4DA66EE922EB}" destId="{BF644AA8-3438-7C43-8E1B-573AFCE03157}" srcOrd="1" destOrd="0" parTransId="{5B3721C0-8FB0-5940-9977-F077E174A59C}" sibTransId="{81092F5C-CD3E-FB45-9A4D-78379DD641C9}"/>
    <dgm:cxn modelId="{9596C963-881F-D046-AB10-212929F3D324}" type="presOf" srcId="{81092F5C-CD3E-FB45-9A4D-78379DD641C9}" destId="{3B21AB0F-D1DE-BB4D-B201-22E31432208B}" srcOrd="0" destOrd="0" presId="urn:microsoft.com/office/officeart/2005/8/layout/process1"/>
    <dgm:cxn modelId="{4090D3A8-906D-9945-893F-7EAC609352A1}" srcId="{1634C590-917F-D44C-8736-4DA66EE922EB}" destId="{5791F13B-2C48-4949-AF2C-139D3290E9C4}" srcOrd="0" destOrd="0" parTransId="{C57DFC83-98CA-DC4E-97BA-E83691D1FD18}" sibTransId="{BA128865-6C8F-D741-A4AB-3C96CD2D2A0B}"/>
    <dgm:cxn modelId="{DB76D8C4-0E6A-FF4B-8CAB-C82120CAD769}" type="presOf" srcId="{BA128865-6C8F-D741-A4AB-3C96CD2D2A0B}" destId="{35D606A9-AABC-FF4F-B339-ACF7EE7733EE}" srcOrd="1" destOrd="0" presId="urn:microsoft.com/office/officeart/2005/8/layout/process1"/>
    <dgm:cxn modelId="{DEF791D1-5ECC-D347-859F-F354400E8412}" type="presOf" srcId="{1634C590-917F-D44C-8736-4DA66EE922EB}" destId="{7E6F8194-61F7-9B40-8C0E-0DD631BC3CE1}" srcOrd="0" destOrd="0" presId="urn:microsoft.com/office/officeart/2005/8/layout/process1"/>
    <dgm:cxn modelId="{A094D71D-0B2A-FA41-A52C-9BD1C2E2BFCD}" type="presParOf" srcId="{7E6F8194-61F7-9B40-8C0E-0DD631BC3CE1}" destId="{91B2E261-2085-7A4A-815E-9CE2F931DA2F}" srcOrd="0" destOrd="0" presId="urn:microsoft.com/office/officeart/2005/8/layout/process1"/>
    <dgm:cxn modelId="{1D1BC577-5467-1E40-87E4-E616CD04CE25}" type="presParOf" srcId="{7E6F8194-61F7-9B40-8C0E-0DD631BC3CE1}" destId="{1A20C347-676B-D54A-B699-C03AF13D5DF1}" srcOrd="1" destOrd="0" presId="urn:microsoft.com/office/officeart/2005/8/layout/process1"/>
    <dgm:cxn modelId="{0C4E651F-F335-2C41-832F-E7FFC2142322}" type="presParOf" srcId="{1A20C347-676B-D54A-B699-C03AF13D5DF1}" destId="{35D606A9-AABC-FF4F-B339-ACF7EE7733EE}" srcOrd="0" destOrd="0" presId="urn:microsoft.com/office/officeart/2005/8/layout/process1"/>
    <dgm:cxn modelId="{FB6BAED7-41AC-6940-99B7-17BE7F54F6BB}" type="presParOf" srcId="{7E6F8194-61F7-9B40-8C0E-0DD631BC3CE1}" destId="{734C692F-2273-C74D-B01A-136A09F37B04}" srcOrd="2" destOrd="0" presId="urn:microsoft.com/office/officeart/2005/8/layout/process1"/>
    <dgm:cxn modelId="{82A8F12E-D76C-7E46-AAB7-E48BC8804818}" type="presParOf" srcId="{7E6F8194-61F7-9B40-8C0E-0DD631BC3CE1}" destId="{3B21AB0F-D1DE-BB4D-B201-22E31432208B}" srcOrd="3" destOrd="0" presId="urn:microsoft.com/office/officeart/2005/8/layout/process1"/>
    <dgm:cxn modelId="{2D052948-A226-BF4A-92B9-15C21E6C7963}" type="presParOf" srcId="{3B21AB0F-D1DE-BB4D-B201-22E31432208B}" destId="{6C3B14B0-9CB0-6D45-A2B7-1D7B88DEF95E}" srcOrd="0" destOrd="0" presId="urn:microsoft.com/office/officeart/2005/8/layout/process1"/>
    <dgm:cxn modelId="{966C5404-6C6E-F142-AB00-B2CFA07387F8}" type="presParOf" srcId="{7E6F8194-61F7-9B40-8C0E-0DD631BC3CE1}" destId="{A42A88A5-D8D7-924C-B533-4CEB59B2A1D5}"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B2E261-2085-7A4A-815E-9CE2F931DA2F}">
      <dsp:nvSpPr>
        <dsp:cNvPr id="0" name=""/>
        <dsp:cNvSpPr/>
      </dsp:nvSpPr>
      <dsp:spPr>
        <a:xfrm>
          <a:off x="9914" y="1422377"/>
          <a:ext cx="2963406" cy="1778044"/>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Download template from </a:t>
          </a:r>
          <a:r>
            <a:rPr lang="en-US" sz="2200" kern="1200" dirty="0" err="1"/>
            <a:t>github</a:t>
          </a:r>
          <a:r>
            <a:rPr lang="en-US" sz="2200" kern="1200" dirty="0"/>
            <a:t> repo</a:t>
          </a:r>
        </a:p>
      </dsp:txBody>
      <dsp:txXfrm>
        <a:off x="61991" y="1474454"/>
        <a:ext cx="2859252" cy="1673890"/>
      </dsp:txXfrm>
    </dsp:sp>
    <dsp:sp modelId="{1A20C347-676B-D54A-B699-C03AF13D5DF1}">
      <dsp:nvSpPr>
        <dsp:cNvPr id="0" name=""/>
        <dsp:cNvSpPr/>
      </dsp:nvSpPr>
      <dsp:spPr>
        <a:xfrm>
          <a:off x="3269662" y="1943937"/>
          <a:ext cx="628242" cy="734924"/>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3269662" y="2090922"/>
        <a:ext cx="439769" cy="440954"/>
      </dsp:txXfrm>
    </dsp:sp>
    <dsp:sp modelId="{734C692F-2273-C74D-B01A-136A09F37B04}">
      <dsp:nvSpPr>
        <dsp:cNvPr id="0" name=""/>
        <dsp:cNvSpPr/>
      </dsp:nvSpPr>
      <dsp:spPr>
        <a:xfrm>
          <a:off x="4158684" y="1422377"/>
          <a:ext cx="2963406" cy="1778044"/>
        </a:xfrm>
        <a:prstGeom prst="roundRect">
          <a:avLst>
            <a:gd name="adj" fmla="val 10000"/>
          </a:avLst>
        </a:prstGeom>
        <a:solidFill>
          <a:schemeClr val="accent4">
            <a:hueOff val="120529"/>
            <a:satOff val="0"/>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Run Cloud Formation Template form master account</a:t>
          </a:r>
        </a:p>
      </dsp:txBody>
      <dsp:txXfrm>
        <a:off x="4210761" y="1474454"/>
        <a:ext cx="2859252" cy="1673890"/>
      </dsp:txXfrm>
    </dsp:sp>
    <dsp:sp modelId="{3B21AB0F-D1DE-BB4D-B201-22E31432208B}">
      <dsp:nvSpPr>
        <dsp:cNvPr id="0" name=""/>
        <dsp:cNvSpPr/>
      </dsp:nvSpPr>
      <dsp:spPr>
        <a:xfrm>
          <a:off x="7418431" y="1943937"/>
          <a:ext cx="628242" cy="734924"/>
        </a:xfrm>
        <a:prstGeom prst="rightArrow">
          <a:avLst>
            <a:gd name="adj1" fmla="val 60000"/>
            <a:gd name="adj2" fmla="val 50000"/>
          </a:avLst>
        </a:prstGeom>
        <a:solidFill>
          <a:schemeClr val="accent4">
            <a:hueOff val="241058"/>
            <a:satOff val="0"/>
            <a:lumOff val="-1882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7418431" y="2090922"/>
        <a:ext cx="439769" cy="440954"/>
      </dsp:txXfrm>
    </dsp:sp>
    <dsp:sp modelId="{A42A88A5-D8D7-924C-B533-4CEB59B2A1D5}">
      <dsp:nvSpPr>
        <dsp:cNvPr id="0" name=""/>
        <dsp:cNvSpPr/>
      </dsp:nvSpPr>
      <dsp:spPr>
        <a:xfrm>
          <a:off x="8307453" y="1422377"/>
          <a:ext cx="2963406" cy="1778044"/>
        </a:xfrm>
        <a:prstGeom prst="roundRect">
          <a:avLst>
            <a:gd name="adj" fmla="val 10000"/>
          </a:avLst>
        </a:prstGeom>
        <a:solidFill>
          <a:schemeClr val="accent4">
            <a:hueOff val="241058"/>
            <a:satOff val="0"/>
            <a:lumOff val="-188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Create new CloudFormation template to run against sub accounts</a:t>
          </a:r>
        </a:p>
      </dsp:txBody>
      <dsp:txXfrm>
        <a:off x="8359530" y="1474454"/>
        <a:ext cx="2859252" cy="167389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A43701-9786-2649-8B3C-337E6290B2B5}" type="datetimeFigureOut">
              <a:rPr lang="en-US" smtClean="0"/>
              <a:t>6/3/19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BEF412-9AC4-9940-A12A-5D9D19284885}" type="slidenum">
              <a:rPr lang="en-US" smtClean="0"/>
              <a:t>‹#›</a:t>
            </a:fld>
            <a:endParaRPr lang="en-US"/>
          </a:p>
        </p:txBody>
      </p:sp>
    </p:spTree>
    <p:extLst>
      <p:ext uri="{BB962C8B-B14F-4D97-AF65-F5344CB8AC3E}">
        <p14:creationId xmlns:p14="http://schemas.microsoft.com/office/powerpoint/2010/main" val="430971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40915442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 y="283"/>
            <a:ext cx="12190992" cy="6857433"/>
          </a:xfrm>
          <a:prstGeom prst="rect">
            <a:avLst/>
          </a:prstGeom>
        </p:spPr>
      </p:pic>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7" y="0"/>
            <a:ext cx="12192008" cy="6858003"/>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55" name="TextBox 54"/>
          <p:cNvSpPr txBox="1"/>
          <p:nvPr/>
        </p:nvSpPr>
        <p:spPr>
          <a:xfrm>
            <a:off x="6938683" y="34865"/>
            <a:ext cx="5249014"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sz="18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Date  |  Version</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9746234" y="6365174"/>
            <a:ext cx="2139696" cy="301752"/>
          </a:xfrm>
          <a:prstGeom prst="rect">
            <a:avLst/>
          </a:prstGeom>
        </p:spPr>
      </p:pic>
      <p:sp>
        <p:nvSpPr>
          <p:cNvPr id="15"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
        <p:nvSpPr>
          <p:cNvPr id="6"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8"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9746234" y="6365174"/>
            <a:ext cx="2139696" cy="301752"/>
          </a:xfrm>
          <a:prstGeom prst="rect">
            <a:avLst/>
          </a:prstGeom>
        </p:spPr>
      </p:pic>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lvl1pPr>
          </a:lstStyle>
          <a:p>
            <a:r>
              <a:rPr lang="en-US" dirty="0"/>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6383438"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9" name="TextBox 8"/>
          <p:cNvSpPr txBox="1"/>
          <p:nvPr/>
        </p:nvSpPr>
        <p:spPr>
          <a:xfrm>
            <a:off x="6481483" y="34865"/>
            <a:ext cx="5706214"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3" name="Picture 2"/>
          <p:cNvPicPr>
            <a:picLocks noChangeAspect="1"/>
          </p:cNvPicPr>
          <p:nvPr/>
        </p:nvPicPr>
        <p:blipFill>
          <a:blip r:embed="rId2"/>
          <a:stretch>
            <a:fillRect/>
          </a:stretch>
        </p:blipFill>
        <p:spPr>
          <a:xfrm>
            <a:off x="9745665" y="6368577"/>
            <a:ext cx="2140265" cy="29755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4" name="Picture 3"/>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685800" y="2307768"/>
            <a:ext cx="6985000" cy="47026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3"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685800" y="2307768"/>
            <a:ext cx="6985000" cy="4702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4"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4088130" y="-4"/>
            <a:ext cx="8096250" cy="6858003"/>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9745665" y="6368577"/>
            <a:ext cx="2140265" cy="297553"/>
          </a:xfrm>
          <a:prstGeom prst="rect">
            <a:avLst/>
          </a:prstGeom>
        </p:spPr>
      </p:pic>
      <p:pic>
        <p:nvPicPr>
          <p:cNvPr id="6" name="Picture 5"/>
          <p:cNvPicPr>
            <a:picLocks noChangeAspect="1"/>
          </p:cNvPicPr>
          <p:nvPr/>
        </p:nvPicPr>
        <p:blipFill>
          <a:blip r:embed="rId3"/>
          <a:stretch>
            <a:fillRect/>
          </a:stretch>
        </p:blipFill>
        <p:spPr>
          <a:xfrm>
            <a:off x="0" y="5577946"/>
            <a:ext cx="4083982" cy="1280054"/>
          </a:xfrm>
          <a:prstGeom prst="rect">
            <a:avLst/>
          </a:prstGeom>
        </p:spPr>
      </p:pic>
      <p:sp>
        <p:nvSpPr>
          <p:cNvPr id="57"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9" name="Rectangle 8"/>
          <p:cNvSpPr/>
          <p:nvPr/>
        </p:nvSpPr>
        <p:spPr bwMode="ltGray">
          <a:xfrm>
            <a:off x="4088130" y="-4"/>
            <a:ext cx="8096250" cy="6858003"/>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pic>
        <p:nvPicPr>
          <p:cNvPr id="10" name="Picture 9"/>
          <p:cNvPicPr>
            <a:picLocks/>
          </p:cNvPicPr>
          <p:nvPr/>
        </p:nvPicPr>
        <p:blipFill>
          <a:blip r:embed="rId2"/>
          <a:stretch>
            <a:fillRect/>
          </a:stretch>
        </p:blipFill>
        <p:spPr>
          <a:xfrm>
            <a:off x="9746234" y="6365174"/>
            <a:ext cx="2139696" cy="301752"/>
          </a:xfrm>
          <a:prstGeom prst="rect">
            <a:avLst/>
          </a:prstGeom>
        </p:spPr>
      </p:pic>
      <p:pic>
        <p:nvPicPr>
          <p:cNvPr id="5" name="Picture 4"/>
          <p:cNvPicPr>
            <a:picLocks noChangeAspect="1"/>
          </p:cNvPicPr>
          <p:nvPr/>
        </p:nvPicPr>
        <p:blipFill>
          <a:blip r:embed="rId3"/>
          <a:stretch>
            <a:fillRect/>
          </a:stretch>
        </p:blipFill>
        <p:spPr>
          <a:xfrm>
            <a:off x="0" y="5577946"/>
            <a:ext cx="4083982" cy="1280054"/>
          </a:xfrm>
          <a:prstGeom prst="rect">
            <a:avLst/>
          </a:prstGeom>
        </p:spPr>
      </p:pic>
      <p:sp>
        <p:nvSpPr>
          <p:cNvPr id="11"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913372"/>
            <a:ext cx="1909762" cy="1770580"/>
          </a:xfrm>
        </p:spPr>
        <p:txBody>
          <a:bodyPr/>
          <a:lstStyle>
            <a:lvl1pPr marL="0" indent="1588" algn="ctr">
              <a:buFont typeface="Arial" panose="020B0604020202020204" pitchFamily="34" charset="0"/>
              <a:buChar char="​"/>
              <a:defRPr/>
            </a:lvl1pPr>
            <a:lvl2pPr marL="231775" indent="-231775">
              <a:defRPr/>
            </a:lvl2pPr>
            <a:lvl3pPr marL="233363" indent="0">
              <a:buNone/>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6"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pic>
        <p:nvPicPr>
          <p:cNvPr id="14" name="Picture 13"/>
          <p:cNvPicPr>
            <a:picLocks/>
          </p:cNvPicPr>
          <p:nvPr/>
        </p:nvPicPr>
        <p:blipFill>
          <a:blip r:embed="rId2"/>
          <a:stretch>
            <a:fillRect/>
          </a:stretch>
        </p:blipFill>
        <p:spPr>
          <a:xfrm>
            <a:off x="9746234" y="6365174"/>
            <a:ext cx="2139696" cy="301752"/>
          </a:xfrm>
          <a:prstGeom prst="rect">
            <a:avLst/>
          </a:prstGeom>
        </p:spPr>
      </p:pic>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6" hasCustomPrompt="1"/>
          </p:nvPr>
        </p:nvSpPr>
        <p:spPr>
          <a:xfrm>
            <a:off x="456063" y="880004"/>
            <a:ext cx="11279873" cy="274600"/>
          </a:xfrm>
          <a:solidFill>
            <a:schemeClr val="bg1"/>
          </a:solidFill>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72" name="Oval 71"/>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5" name="Oval 74"/>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8" name="Oval 77"/>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1" name="Oval 8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4" name="Oval 83"/>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15" name="Oval 14"/>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9" name="Oval 18"/>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0" name="Oval 19"/>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1" name="Oval 2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2" name="Oval 21"/>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434895" y="4429937"/>
            <a:ext cx="9322209" cy="479814"/>
          </a:xfrm>
        </p:spPr>
        <p:txBody>
          <a:bodyPr tIns="0"/>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51" name="Title 50"/>
          <p:cNvSpPr>
            <a:spLocks noGrp="1"/>
          </p:cNvSpPr>
          <p:nvPr>
            <p:ph type="title"/>
          </p:nvPr>
        </p:nvSpPr>
        <p:spPr>
          <a:xfrm>
            <a:off x="1434895" y="299207"/>
            <a:ext cx="9322210" cy="3368067"/>
          </a:xfrm>
        </p:spPr>
        <p:txBody>
          <a:bodyPr lIns="0" bIns="91440" anchor="b"/>
          <a:lstStyle>
            <a:lvl1pPr marL="228600" indent="-228600">
              <a:buClrTx/>
              <a:buSzPct val="120000"/>
              <a:buFont typeface="Arial" panose="020B0604020202020204" pitchFamily="34" charset="0"/>
              <a:buChar char="“"/>
              <a:defRPr sz="4800"/>
            </a:lvl1pPr>
          </a:lstStyle>
          <a:p>
            <a:r>
              <a:rPr lang="en-US"/>
              <a:t>Click to edit Master title style</a:t>
            </a:r>
            <a:endParaRPr lang="en-US" dirty="0"/>
          </a:p>
        </p:txBody>
      </p:sp>
      <p:cxnSp>
        <p:nvCxnSpPr>
          <p:cNvPr id="8" name="Straight Connector 7"/>
          <p:cNvCxnSpPr>
            <a:cxnSpLocks/>
          </p:cNvCxnSpPr>
          <p:nvPr/>
        </p:nvCxnSpPr>
        <p:spPr bwMode="gray">
          <a:xfrm>
            <a:off x="3893222"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6" name="TextBox 5"/>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6418815" y="787227"/>
            <a:ext cx="5063925" cy="5063925"/>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798377" y="2672904"/>
            <a:ext cx="4304801"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798377" y="3667899"/>
            <a:ext cx="4304800"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6553200" y="0"/>
            <a:ext cx="56388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960837" y="444863"/>
            <a:ext cx="4775100"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960837" y="1439858"/>
            <a:ext cx="477509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53" name="Content Placeholder 52"/>
          <p:cNvSpPr>
            <a:spLocks noGrp="1"/>
          </p:cNvSpPr>
          <p:nvPr>
            <p:ph sz="quarter" idx="13"/>
          </p:nvPr>
        </p:nvSpPr>
        <p:spPr bwMode="gray">
          <a:xfrm>
            <a:off x="6961188" y="2320925"/>
            <a:ext cx="4774749" cy="3816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9746234" y="6365174"/>
            <a:ext cx="2139696" cy="301752"/>
          </a:xfrm>
          <a:prstGeom prst="rect">
            <a:avLst/>
          </a:prstGeom>
        </p:spPr>
      </p:pic>
      <p:sp>
        <p:nvSpPr>
          <p:cNvPr id="10" name="TextBox 9"/>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6183596" y="2085977"/>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6183596" y="2991356"/>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6183596" y="388721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6183596" y="478604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5" name="TextBox 1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5" name="Picture 4"/>
          <p:cNvPicPr>
            <a:picLocks/>
          </p:cNvPicPr>
          <p:nvPr/>
        </p:nvPicPr>
        <p:blipFill>
          <a:blip r:embed="rId3"/>
          <a:stretch>
            <a:fillRect/>
          </a:stretch>
        </p:blipFill>
        <p:spPr>
          <a:xfrm>
            <a:off x="9746234" y="6365174"/>
            <a:ext cx="2139696" cy="301752"/>
          </a:xfrm>
          <a:prstGeom prst="rect">
            <a:avLst/>
          </a:prstGeom>
        </p:spPr>
      </p:pic>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9746234" y="6365174"/>
            <a:ext cx="2139696" cy="301752"/>
          </a:xfrm>
          <a:prstGeom prst="rect">
            <a:avLst/>
          </a:prstGeom>
        </p:spPr>
      </p:pic>
      <p:sp>
        <p:nvSpPr>
          <p:cNvPr id="18" name="Content Placeholder 21"/>
          <p:cNvSpPr>
            <a:spLocks noGrp="1"/>
          </p:cNvSpPr>
          <p:nvPr>
            <p:ph sz="quarter" idx="10"/>
          </p:nvPr>
        </p:nvSpPr>
        <p:spPr>
          <a:xfrm>
            <a:off x="456063" y="1379621"/>
            <a:ext cx="11279872" cy="4524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20"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0"/>
            <a:ext cx="3602736" cy="6857143"/>
          </a:xfrm>
          <a:prstGeom prst="rect">
            <a:avLst/>
          </a:prstGeom>
        </p:spPr>
      </p:pic>
      <p:sp>
        <p:nvSpPr>
          <p:cNvPr id="22" name="Content Placeholder 21"/>
          <p:cNvSpPr>
            <a:spLocks noGrp="1"/>
          </p:cNvSpPr>
          <p:nvPr>
            <p:ph sz="quarter" idx="10"/>
          </p:nvPr>
        </p:nvSpPr>
        <p:spPr>
          <a:xfrm>
            <a:off x="4097069" y="1874570"/>
            <a:ext cx="7638868" cy="4239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11"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4" name="Title 3"/>
          <p:cNvSpPr>
            <a:spLocks noGrp="1"/>
          </p:cNvSpPr>
          <p:nvPr>
            <p:ph type="title"/>
          </p:nvPr>
        </p:nvSpPr>
        <p:spPr>
          <a:xfrm>
            <a:off x="4097069" y="752994"/>
            <a:ext cx="7638868" cy="668732"/>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9746234" y="6365174"/>
            <a:ext cx="2139696" cy="301752"/>
          </a:xfrm>
          <a:prstGeom prst="rect">
            <a:avLst/>
          </a:prstGeom>
        </p:spPr>
      </p:pic>
      <p:sp>
        <p:nvSpPr>
          <p:cNvPr id="65" name="TextBox 6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0"/>
            <a:ext cx="3602736" cy="6857143"/>
          </a:xfrm>
          <a:prstGeom prst="rect">
            <a:avLst/>
          </a:prstGeom>
        </p:spPr>
      </p:pic>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22" name="Content Placeholder 21"/>
          <p:cNvSpPr>
            <a:spLocks noGrp="1"/>
          </p:cNvSpPr>
          <p:nvPr>
            <p:ph sz="quarter" idx="10"/>
          </p:nvPr>
        </p:nvSpPr>
        <p:spPr>
          <a:xfrm>
            <a:off x="4097069" y="3453146"/>
            <a:ext cx="7638868" cy="26608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4097069" y="752295"/>
            <a:ext cx="7638868" cy="669431"/>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4097337" y="1874189"/>
            <a:ext cx="7638600" cy="936860"/>
          </a:xfrm>
          <a:solidFill>
            <a:schemeClr val="tx1">
              <a:alpha val="15000"/>
            </a:schemeClr>
          </a:solidFill>
        </p:spPr>
        <p:txBody>
          <a:bodyPr wrap="square" lIns="91440" tIns="182880" rIns="91440" bIns="91440" anchor="t">
            <a:spAutoFit/>
          </a:bodyPr>
          <a:lstStyle>
            <a:lvl1pPr marL="177800" indent="-115888">
              <a:buClr>
                <a:schemeClr val="tx1"/>
              </a:buClr>
              <a:buSzPct val="100000"/>
              <a:buFont typeface="Arial" panose="020B0604020202020204" pitchFamily="34" charset="0"/>
              <a:buChar char="“"/>
              <a:defRPr/>
            </a:lvl1pPr>
            <a:lvl2pPr marL="406400" indent="-231775">
              <a:buClr>
                <a:schemeClr val="tx2"/>
              </a:buClr>
              <a:buFont typeface="Arial" panose="020B0604020202020204" pitchFamily="34" charset="0"/>
              <a:buChar char="–"/>
              <a:defRPr sz="1400" b="1" i="1"/>
            </a:lvl2pPr>
          </a:lstStyle>
          <a:p>
            <a:pPr lvl="0"/>
            <a:r>
              <a:rPr lang="en-US" dirty="0"/>
              <a:t>Insert quote here</a:t>
            </a:r>
          </a:p>
          <a:p>
            <a:pPr lvl="1"/>
            <a:r>
              <a:rPr lang="en-US" dirty="0"/>
              <a:t>Speaker</a:t>
            </a:r>
          </a:p>
        </p:txBody>
      </p:sp>
      <p:sp>
        <p:nvSpPr>
          <p:cNvPr id="70" name="Oval 69"/>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pic>
        <p:nvPicPr>
          <p:cNvPr id="63" name="Picture 62"/>
          <p:cNvPicPr>
            <a:picLocks/>
          </p:cNvPicPr>
          <p:nvPr/>
        </p:nvPicPr>
        <p:blipFill>
          <a:blip r:embed="rId4"/>
          <a:stretch>
            <a:fillRect/>
          </a:stretch>
        </p:blipFill>
        <p:spPr>
          <a:xfrm>
            <a:off x="9746234" y="6365174"/>
            <a:ext cx="2139696" cy="301752"/>
          </a:xfrm>
          <a:prstGeom prst="rect">
            <a:avLst/>
          </a:prstGeom>
        </p:spPr>
      </p:pic>
      <p:cxnSp>
        <p:nvCxnSpPr>
          <p:cNvPr id="66" name="Straight Connector 65"/>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68" name="TextBox 6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4" name="Picture 3"/>
          <p:cNvPicPr>
            <a:picLocks/>
          </p:cNvPicPr>
          <p:nvPr/>
        </p:nvPicPr>
        <p:blipFill>
          <a:blip r:embed="rId3"/>
          <a:stretch>
            <a:fillRect/>
          </a:stretch>
        </p:blipFill>
        <p:spPr>
          <a:xfrm>
            <a:off x="9746234" y="6365174"/>
            <a:ext cx="2139696" cy="301752"/>
          </a:xfrm>
          <a:prstGeom prst="rect">
            <a:avLst/>
          </a:prstGeom>
        </p:spPr>
      </p:pic>
      <p:sp>
        <p:nvSpPr>
          <p:cNvPr id="7" name="TextBox 6"/>
          <p:cNvSpPr txBox="1"/>
          <p:nvPr/>
        </p:nvSpPr>
        <p:spPr>
          <a:xfrm>
            <a:off x="35681" y="6559204"/>
            <a:ext cx="6082731" cy="215444"/>
          </a:xfrm>
          <a:prstGeom prst="rect">
            <a:avLst/>
          </a:prstGeom>
          <a:noFill/>
        </p:spPr>
        <p:txBody>
          <a:bodyPr wrap="square" rtlCol="0">
            <a:spAutoFit/>
          </a:bodyPr>
          <a:lstStyle/>
          <a:p>
            <a:pPr algn="l"/>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762" y="428"/>
            <a:ext cx="4060698" cy="6857143"/>
          </a:xfrm>
          <a:prstGeom prst="rect">
            <a:avLst/>
          </a:prstGeom>
        </p:spPr>
      </p:pic>
      <p:sp>
        <p:nvSpPr>
          <p:cNvPr id="22" name="Content Placeholder 21"/>
          <p:cNvSpPr>
            <a:spLocks noGrp="1"/>
          </p:cNvSpPr>
          <p:nvPr>
            <p:ph sz="quarter" idx="10"/>
          </p:nvPr>
        </p:nvSpPr>
        <p:spPr>
          <a:xfrm>
            <a:off x="4686300" y="310397"/>
            <a:ext cx="7049635" cy="5805909"/>
          </a:xfrm>
        </p:spPr>
        <p:txBody>
          <a:bodyPr anchor="ctr"/>
          <a:lstStyle>
            <a:lvl1pPr marL="465138" indent="-465138">
              <a:spcBef>
                <a:spcPts val="3000"/>
              </a:spcBef>
              <a:spcAft>
                <a:spcPts val="300"/>
              </a:spcAft>
              <a:buSzPct val="120000"/>
              <a:buFont typeface="+mj-lt"/>
              <a:buAutoNum type="arabicPeriod"/>
              <a:defRPr sz="2800"/>
            </a:lvl1pPr>
            <a:lvl2pPr marL="623888" indent="-231775">
              <a:defRPr sz="2400"/>
            </a:lvl2pPr>
            <a:lvl3pPr marL="855663" indent="-231775">
              <a:tabLst/>
              <a:defRPr/>
            </a:lvl3pPr>
            <a:lvl4pPr marL="1089025" indent="-230188">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456064" y="3186421"/>
            <a:ext cx="3214237"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456063" y="578734"/>
            <a:ext cx="3214237" cy="2512622"/>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9745665" y="6368577"/>
            <a:ext cx="2140265" cy="297553"/>
          </a:xfrm>
          <a:prstGeom prst="rect">
            <a:avLst/>
          </a:prstGeom>
        </p:spPr>
      </p:pic>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4" y="283"/>
            <a:ext cx="12190992" cy="6857433"/>
          </a:xfrm>
          <a:prstGeom prst="rect">
            <a:avLst/>
          </a:prstGeom>
        </p:spPr>
      </p:pic>
      <p:sp>
        <p:nvSpPr>
          <p:cNvPr id="3" name="Title 2"/>
          <p:cNvSpPr>
            <a:spLocks noGrp="1"/>
          </p:cNvSpPr>
          <p:nvPr>
            <p:ph type="title" hasCustomPrompt="1"/>
          </p:nvPr>
        </p:nvSpPr>
        <p:spPr bwMode="ltGray">
          <a:xfrm>
            <a:off x="639744" y="2224810"/>
            <a:ext cx="5904883" cy="2408378"/>
          </a:xfrm>
        </p:spPr>
        <p:txBody>
          <a:bodyPr anchor="t"/>
          <a:lstStyle>
            <a:lvl1pPr algn="l">
              <a:defRPr sz="6000" b="0"/>
            </a:lvl1pPr>
          </a:lstStyle>
          <a:p>
            <a:r>
              <a:rPr lang="en-US" dirty="0"/>
              <a:t>Thank You</a:t>
            </a:r>
          </a:p>
        </p:txBody>
      </p:sp>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1238646" y="1231498"/>
            <a:ext cx="9843045" cy="4247958"/>
          </a:xfrm>
          <a:prstGeom prst="rect">
            <a:avLst/>
          </a:prstGeom>
          <a:noFill/>
        </p:spPr>
        <p:txBody>
          <a:bodyPr wrap="square" lIns="0" tIns="201168" rIns="0" bIns="0" rtlCol="0">
            <a:spAutoFit/>
          </a:bodyPr>
          <a:lstStyle/>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During the course of this presentation, we may make forward-looking statements regarding future events or the expected performance of the company. We caution you that such statements reflect our current</a:t>
            </a:r>
            <a:r>
              <a:rPr lang="en-US" sz="1600" baseline="0" dirty="0"/>
              <a:t> e</a:t>
            </a:r>
            <a:r>
              <a:rPr lang="en-US" sz="16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1200"/>
              </a:spcAft>
            </a:pPr>
            <a:r>
              <a:rPr lang="en-US" sz="1050"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456063" y="310394"/>
            <a:ext cx="11279874" cy="443586"/>
          </a:xfrm>
          <a:prstGeom prst="rect">
            <a:avLst/>
          </a:prstGeom>
        </p:spPr>
        <p:txBody>
          <a:bodyPr vert="horz" lIns="0" tIns="82296"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dirty="0"/>
              <a:t>Forward-Looking Statements</a:t>
            </a:r>
          </a:p>
        </p:txBody>
      </p:sp>
      <p:sp>
        <p:nvSpPr>
          <p:cNvPr id="4" name="TextBox 3"/>
          <p:cNvSpPr txBox="1"/>
          <p:nvPr/>
        </p:nvSpPr>
        <p:spPr>
          <a:xfrm>
            <a:off x="1311517" y="-385813"/>
            <a:ext cx="9568966" cy="369332"/>
          </a:xfrm>
          <a:prstGeom prst="rect">
            <a:avLst/>
          </a:prstGeom>
          <a:noFill/>
        </p:spPr>
        <p:txBody>
          <a:bodyPr wrap="none" lIns="0" tIns="0" rIns="0" bIns="0" rtlCol="0">
            <a:spAutoFit/>
          </a:bodyPr>
          <a:lstStyle/>
          <a:p>
            <a:pPr algn="ctr"/>
            <a:r>
              <a:rPr lang="en-US" sz="2400" b="1" dirty="0">
                <a:solidFill>
                  <a:srgbClr val="C00000"/>
                </a:solidFill>
              </a:rPr>
              <a:t>THIS SLIDE IS REQUIRED FOR</a:t>
            </a:r>
            <a:r>
              <a:rPr lang="en-US" sz="2400" b="1" baseline="0" dirty="0">
                <a:solidFill>
                  <a:srgbClr val="C00000"/>
                </a:solidFill>
              </a:rPr>
              <a:t> ALL 3</a:t>
            </a:r>
            <a:r>
              <a:rPr lang="en-US" sz="2400" b="1" baseline="30000" dirty="0">
                <a:solidFill>
                  <a:srgbClr val="C00000"/>
                </a:solidFill>
              </a:rPr>
              <a:t>RD</a:t>
            </a:r>
            <a:r>
              <a:rPr lang="en-US" sz="2400" b="1" baseline="0" dirty="0">
                <a:solidFill>
                  <a:srgbClr val="C00000"/>
                </a:solidFill>
              </a:rPr>
              <a:t> PARTY PRESENTATIONS.</a:t>
            </a:r>
            <a:endParaRPr lang="en-US" sz="2400" b="1" dirty="0">
              <a:solidFill>
                <a:srgbClr val="C00000"/>
              </a:solidFill>
            </a:endParaRPr>
          </a:p>
        </p:txBody>
      </p:sp>
      <p:sp>
        <p:nvSpPr>
          <p:cNvPr id="3" name="TextBox 2"/>
          <p:cNvSpPr txBox="1"/>
          <p:nvPr/>
        </p:nvSpPr>
        <p:spPr>
          <a:xfrm>
            <a:off x="-1" y="7436222"/>
            <a:ext cx="5943602" cy="3600986"/>
          </a:xfrm>
          <a:prstGeom prst="rect">
            <a:avLst/>
          </a:prstGeom>
          <a:noFill/>
        </p:spPr>
        <p:txBody>
          <a:bodyPr wrap="square" lIns="0" tIns="0" rIns="0" bIns="0" rtlCol="0">
            <a:spAutoFit/>
          </a:bodyPr>
          <a:lstStyle/>
          <a:p>
            <a:r>
              <a:rPr lang="en-US" b="1" i="0" dirty="0">
                <a:effectLst/>
              </a:rPr>
              <a:t>Presentations to Third-Parties </a:t>
            </a:r>
            <a:r>
              <a:rPr lang="en-US" b="0" i="0" dirty="0">
                <a:effectLst/>
              </a:rPr>
              <a:t>(i.e., non-Splunkers)</a:t>
            </a:r>
            <a:endParaRPr lang="en-US" b="0" i="0" dirty="0"/>
          </a:p>
          <a:p>
            <a:pPr marL="285750" lvl="0" indent="-285750">
              <a:buFont typeface="Arial" charset="0"/>
              <a:buChar char="•"/>
            </a:pPr>
            <a:r>
              <a:rPr lang="en-US" b="0" i="0" dirty="0">
                <a:effectLst/>
              </a:rPr>
              <a:t>When presenting to third</a:t>
            </a:r>
            <a:r>
              <a:rPr lang="en-US" b="0" i="0" baseline="0" dirty="0">
                <a:effectLst/>
              </a:rPr>
              <a:t> parties, this </a:t>
            </a:r>
            <a:r>
              <a:rPr lang="en-US" b="0" i="0" dirty="0">
                <a:effectLst/>
              </a:rPr>
              <a:t>slide must</a:t>
            </a:r>
            <a:r>
              <a:rPr lang="en-US" b="0" i="0" baseline="0" dirty="0">
                <a:effectLst/>
              </a:rPr>
              <a:t> be included immediately after the title slide.</a:t>
            </a:r>
            <a:endParaRPr lang="en-US" sz="1800" b="0" i="0" kern="1200" dirty="0">
              <a:solidFill>
                <a:schemeClr val="tx1"/>
              </a:solidFill>
              <a:effectLst/>
              <a:latin typeface="+mn-lt"/>
              <a:ea typeface="+mn-ea"/>
              <a:cs typeface="+mn-cs"/>
            </a:endParaRPr>
          </a:p>
          <a:p>
            <a:pPr marL="285750" lvl="0" indent="-285750">
              <a:buFont typeface="Arial" charset="0"/>
              <a:buChar char="•"/>
            </a:pPr>
            <a:r>
              <a:rPr lang="en-US" sz="1800" b="0" i="0" kern="1200" dirty="0">
                <a:solidFill>
                  <a:schemeClr val="tx1"/>
                </a:solidFill>
                <a:effectLst/>
                <a:latin typeface="+mn-lt"/>
                <a:ea typeface="+mn-ea"/>
                <a:cs typeface="+mn-cs"/>
              </a:rPr>
              <a:t>O</a:t>
            </a:r>
            <a:r>
              <a:rPr lang="en-US" b="0" i="0" dirty="0">
                <a:effectLst/>
              </a:rPr>
              <a:t>nly share confidential information on a “need-to-know” basis and make sure the audience members are bound by non-disclosure or confidentiality agreements. </a:t>
            </a:r>
          </a:p>
          <a:p>
            <a:pPr marL="285750" lvl="0" indent="-285750">
              <a:buFont typeface="Arial" charset="0"/>
              <a:buChar char="•"/>
            </a:pPr>
            <a:r>
              <a:rPr lang="en-US" sz="1800" b="0" i="0" dirty="0">
                <a:effectLst/>
              </a:rPr>
              <a:t>Before disclosing any customer or other third party names, logos or use cases, confirm with Marketing that we have the right consents.</a:t>
            </a:r>
            <a:r>
              <a:rPr lang="en-US" b="0" i="0" dirty="0">
                <a:effectLst/>
              </a:rPr>
              <a:t> </a:t>
            </a:r>
          </a:p>
          <a:p>
            <a:pPr marL="285750" lvl="0" indent="-285750">
              <a:buFont typeface="Arial" charset="0"/>
              <a:buChar char="•"/>
            </a:pPr>
            <a:r>
              <a:rPr lang="en-US" sz="1800" b="0" i="0" dirty="0">
                <a:effectLst/>
              </a:rPr>
              <a:t>Don’t bash the competition. If making comparisons between Splunk and our competitors, stick to the facts.</a:t>
            </a:r>
            <a:r>
              <a:rPr lang="en-US" b="0" i="0" dirty="0">
                <a:effectLst/>
              </a:rPr>
              <a:t> </a:t>
            </a:r>
          </a:p>
          <a:p>
            <a:pPr marL="285750" lvl="0" indent="-285750">
              <a:buFont typeface="Arial" charset="0"/>
              <a:buChar char="•"/>
            </a:pPr>
            <a:r>
              <a:rPr lang="en-US" sz="1800" b="0" i="0" dirty="0">
                <a:effectLst/>
              </a:rPr>
              <a:t>Make sure all statements are not overstated and are supported by facts.</a:t>
            </a:r>
            <a:r>
              <a:rPr lang="en-US" b="0" i="0" dirty="0">
                <a:effectLst/>
              </a:rPr>
              <a:t> </a:t>
            </a:r>
          </a:p>
        </p:txBody>
      </p:sp>
      <p:sp>
        <p:nvSpPr>
          <p:cNvPr id="6" name="TextBox 5"/>
          <p:cNvSpPr txBox="1"/>
          <p:nvPr/>
        </p:nvSpPr>
        <p:spPr>
          <a:xfrm>
            <a:off x="6508376" y="7436222"/>
            <a:ext cx="5943602" cy="2492990"/>
          </a:xfrm>
          <a:prstGeom prst="rect">
            <a:avLst/>
          </a:prstGeom>
          <a:noFill/>
        </p:spPr>
        <p:txBody>
          <a:bodyPr wrap="square" lIns="0" tIns="0" rIns="0" bIns="0" rtlCol="0">
            <a:spAutoFit/>
          </a:bodyPr>
          <a:lstStyle/>
          <a:p>
            <a:pPr lvl="0"/>
            <a:r>
              <a:rPr lang="en-US" sz="1800" b="1" kern="1200" dirty="0">
                <a:solidFill>
                  <a:schemeClr val="tx1"/>
                </a:solidFill>
                <a:effectLst/>
                <a:latin typeface="+mn-lt"/>
                <a:ea typeface="+mn-ea"/>
                <a:cs typeface="+mn-cs"/>
              </a:rPr>
              <a:t>Confidential</a:t>
            </a:r>
            <a:r>
              <a:rPr lang="en-US" sz="1800" b="1" kern="1200" baseline="0" dirty="0">
                <a:solidFill>
                  <a:schemeClr val="tx1"/>
                </a:solidFill>
                <a:effectLst/>
                <a:latin typeface="+mn-lt"/>
                <a:ea typeface="+mn-ea"/>
                <a:cs typeface="+mn-cs"/>
              </a:rPr>
              <a:t> Information</a:t>
            </a:r>
            <a:endParaRPr lang="en-US" sz="1800" b="1" kern="1200" dirty="0">
              <a:solidFill>
                <a:schemeClr val="tx1"/>
              </a:solidFill>
              <a:effectLst/>
              <a:latin typeface="+mn-lt"/>
              <a:ea typeface="+mn-ea"/>
              <a:cs typeface="+mn-cs"/>
            </a:endParaRPr>
          </a:p>
          <a:p>
            <a:pPr marL="285750" lvl="0" indent="-285750">
              <a:buFont typeface="Arial" charset="0"/>
              <a:buChar char="•"/>
            </a:pPr>
            <a:r>
              <a:rPr lang="en-US" sz="1800" kern="1200" dirty="0">
                <a:solidFill>
                  <a:schemeClr val="tx1"/>
                </a:solidFill>
                <a:effectLst/>
                <a:latin typeface="+mn-lt"/>
                <a:ea typeface="+mn-ea"/>
                <a:cs typeface="+mn-cs"/>
              </a:rPr>
              <a:t>I</a:t>
            </a:r>
            <a:r>
              <a:rPr lang="en-US" dirty="0">
                <a:effectLst/>
              </a:rPr>
              <a:t>f the presentation contains confidential information, a confidentiality notice must appear on every slide.</a:t>
            </a:r>
            <a:r>
              <a:rPr lang="en-US" baseline="0" dirty="0">
                <a:effectLst/>
              </a:rPr>
              <a:t> Please contact </a:t>
            </a:r>
            <a:r>
              <a:rPr lang="en-US" baseline="0" dirty="0">
                <a:effectLst/>
                <a:hlinkClick r:id="rId2"/>
              </a:rPr>
              <a:t>powerpoint@splunk.com</a:t>
            </a:r>
            <a:r>
              <a:rPr lang="en-US" baseline="0" dirty="0">
                <a:effectLst/>
              </a:rPr>
              <a:t> for help implementing this notice: Confidential information. Do not distribute.</a:t>
            </a:r>
            <a:endParaRPr lang="en-US" dirty="0">
              <a:effectLst/>
            </a:endParaRPr>
          </a:p>
          <a:p>
            <a:pPr marL="285750" indent="-285750">
              <a:buFont typeface="Arial" charset="0"/>
              <a:buChar char="•"/>
            </a:pPr>
            <a:r>
              <a:rPr lang="en-US" dirty="0">
                <a:effectLst/>
              </a:rPr>
              <a:t>Examples of confidential information:</a:t>
            </a:r>
            <a:r>
              <a:rPr lang="en-US" baseline="0" dirty="0">
                <a:effectLst/>
              </a:rPr>
              <a:t>  </a:t>
            </a:r>
            <a:r>
              <a:rPr lang="en-US" dirty="0">
                <a:effectLst/>
              </a:rPr>
              <a:t>financial results, strategic business and marketing plans, product launches and roadmaps, customer lists and use cases. </a:t>
            </a:r>
          </a:p>
        </p:txBody>
      </p:sp>
      <p:sp>
        <p:nvSpPr>
          <p:cNvPr id="5" name="TextBox 4"/>
          <p:cNvSpPr txBox="1"/>
          <p:nvPr/>
        </p:nvSpPr>
        <p:spPr>
          <a:xfrm>
            <a:off x="3753568" y="6979024"/>
            <a:ext cx="4631076" cy="369332"/>
          </a:xfrm>
          <a:prstGeom prst="rect">
            <a:avLst/>
          </a:prstGeom>
          <a:noFill/>
        </p:spPr>
        <p:txBody>
          <a:bodyPr wrap="non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i="0">
                <a:solidFill>
                  <a:srgbClr val="C00000"/>
                </a:solidFill>
              </a:rPr>
              <a:t>NOTICE </a:t>
            </a:r>
            <a:r>
              <a:rPr lang="en-US" sz="2400" b="1" i="0" baseline="0">
                <a:solidFill>
                  <a:srgbClr val="C00000"/>
                </a:solidFill>
              </a:rPr>
              <a:t>FROM SPLUNK</a:t>
            </a:r>
            <a:r>
              <a:rPr lang="en-US" sz="2400" b="1" i="0">
                <a:solidFill>
                  <a:srgbClr val="C00000"/>
                </a:solidFill>
              </a:rPr>
              <a:t> LEGAL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7" y="0"/>
            <a:ext cx="12192008" cy="6858003"/>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7" y="0"/>
            <a:ext cx="12192008" cy="6858003"/>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3" name="TextBox 2"/>
          <p:cNvSpPr txBox="1"/>
          <p:nvPr/>
        </p:nvSpPr>
        <p:spPr>
          <a:xfrm>
            <a:off x="347239" y="254642"/>
            <a:ext cx="2431115" cy="400110"/>
          </a:xfrm>
          <a:prstGeom prst="rect">
            <a:avLst/>
          </a:prstGeom>
          <a:noFill/>
        </p:spPr>
        <p:txBody>
          <a:bodyPr wrap="none" rtlCol="0">
            <a:spAutoFit/>
          </a:bodyPr>
          <a:lstStyle/>
          <a:p>
            <a:r>
              <a:rPr lang="en-US" sz="2000"/>
              <a:t>Grid</a:t>
            </a:r>
            <a:r>
              <a:rPr lang="en-US" sz="2000" baseline="0"/>
              <a:t> and Text sizing</a:t>
            </a:r>
            <a:endParaRPr lang="en-US" sz="2000" dirty="0"/>
          </a:p>
        </p:txBody>
      </p:sp>
      <p:sp>
        <p:nvSpPr>
          <p:cNvPr id="52" name="TextBox 51"/>
          <p:cNvSpPr txBox="1"/>
          <p:nvPr/>
        </p:nvSpPr>
        <p:spPr>
          <a:xfrm>
            <a:off x="347239" y="1124694"/>
            <a:ext cx="11406418" cy="4082656"/>
          </a:xfrm>
          <a:prstGeom prst="rect">
            <a:avLst/>
          </a:prstGeom>
          <a:noFill/>
        </p:spPr>
        <p:txBody>
          <a:bodyPr wrap="square" rtlCol="0">
            <a:spAutoFit/>
          </a:bodyPr>
          <a:lstStyle/>
          <a:p>
            <a:pPr>
              <a:lnSpc>
                <a:spcPct val="95000"/>
              </a:lnSpc>
              <a:spcBef>
                <a:spcPts val="600"/>
              </a:spcBef>
              <a:spcAft>
                <a:spcPts val="300"/>
              </a:spcAft>
            </a:pPr>
            <a:r>
              <a:rPr lang="en-US" sz="6000" dirty="0"/>
              <a:t>Section Titles, 60pt,</a:t>
            </a:r>
            <a:r>
              <a:rPr lang="en-US" sz="6000" baseline="0" dirty="0"/>
              <a:t> Black</a:t>
            </a:r>
            <a:endParaRPr lang="en-US" sz="6000" dirty="0"/>
          </a:p>
          <a:p>
            <a:pPr>
              <a:lnSpc>
                <a:spcPct val="95000"/>
              </a:lnSpc>
              <a:spcBef>
                <a:spcPts val="600"/>
              </a:spcBef>
              <a:spcAft>
                <a:spcPts val="300"/>
              </a:spcAft>
            </a:pPr>
            <a:r>
              <a:rPr lang="en-US" sz="3600" b="1" dirty="0"/>
              <a:t>Page</a:t>
            </a:r>
            <a:r>
              <a:rPr lang="en-US" sz="3600" b="1" baseline="0" dirty="0"/>
              <a:t> Titles, 36pt, Bold, Black</a:t>
            </a:r>
          </a:p>
          <a:p>
            <a:pPr>
              <a:lnSpc>
                <a:spcPct val="95000"/>
              </a:lnSpc>
              <a:spcBef>
                <a:spcPts val="600"/>
              </a:spcBef>
              <a:spcAft>
                <a:spcPts val="300"/>
              </a:spcAft>
            </a:pPr>
            <a:r>
              <a:rPr lang="en-US" sz="2400" baseline="0" dirty="0">
                <a:solidFill>
                  <a:schemeClr val="accent3"/>
                </a:solidFill>
              </a:rPr>
              <a:t>Sub Titles, 24pt, Gray 80% Accent 3</a:t>
            </a:r>
          </a:p>
          <a:p>
            <a:pPr>
              <a:lnSpc>
                <a:spcPct val="95000"/>
              </a:lnSpc>
              <a:spcBef>
                <a:spcPts val="600"/>
              </a:spcBef>
              <a:spcAft>
                <a:spcPts val="300"/>
              </a:spcAft>
            </a:pPr>
            <a:endParaRPr lang="en-US" sz="2400" baseline="0" dirty="0">
              <a:solidFill>
                <a:schemeClr val="accent3"/>
              </a:solidFill>
            </a:endParaRPr>
          </a:p>
          <a:p>
            <a:pPr>
              <a:lnSpc>
                <a:spcPct val="95000"/>
              </a:lnSpc>
              <a:spcBef>
                <a:spcPts val="600"/>
              </a:spcBef>
              <a:spcAft>
                <a:spcPts val="300"/>
              </a:spcAft>
            </a:pPr>
            <a:r>
              <a:rPr lang="en-US" sz="2400" baseline="0" dirty="0"/>
              <a:t>Standard Text, 24pt, Black</a:t>
            </a:r>
          </a:p>
          <a:p>
            <a:pPr>
              <a:lnSpc>
                <a:spcPct val="95000"/>
              </a:lnSpc>
              <a:spcBef>
                <a:spcPts val="600"/>
              </a:spcBef>
              <a:spcAft>
                <a:spcPts val="300"/>
              </a:spcAft>
            </a:pPr>
            <a:r>
              <a:rPr lang="en-US" sz="2000" baseline="0" dirty="0"/>
              <a:t>Standard Text, 20pt, Black</a:t>
            </a:r>
          </a:p>
          <a:p>
            <a:pPr>
              <a:lnSpc>
                <a:spcPct val="95000"/>
              </a:lnSpc>
              <a:spcBef>
                <a:spcPts val="600"/>
              </a:spcBef>
              <a:spcAft>
                <a:spcPts val="300"/>
              </a:spcAft>
            </a:pPr>
            <a:r>
              <a:rPr lang="en-US" sz="1600" baseline="0" dirty="0"/>
              <a:t>Standard Text, 16pt, Black</a:t>
            </a:r>
          </a:p>
          <a:p>
            <a:endParaRPr lang="en-US" dirty="0"/>
          </a:p>
        </p:txBody>
      </p:sp>
      <p:sp>
        <p:nvSpPr>
          <p:cNvPr id="53" name="TextBox 52"/>
          <p:cNvSpPr txBox="1"/>
          <p:nvPr/>
        </p:nvSpPr>
        <p:spPr>
          <a:xfrm>
            <a:off x="427265" y="5566511"/>
            <a:ext cx="7508337" cy="461665"/>
          </a:xfrm>
          <a:prstGeom prst="rect">
            <a:avLst/>
          </a:prstGeom>
          <a:noFill/>
        </p:spPr>
        <p:txBody>
          <a:bodyPr wrap="none" rtlCol="0">
            <a:spAutoFit/>
          </a:bodyPr>
          <a:lstStyle/>
          <a:p>
            <a:r>
              <a:rPr lang="en-US" sz="2400" b="0" dirty="0"/>
              <a:t>Text</a:t>
            </a:r>
            <a:r>
              <a:rPr lang="en-US" sz="2400" b="0" baseline="0" dirty="0"/>
              <a:t> sizes:   </a:t>
            </a:r>
            <a:r>
              <a:rPr lang="en-US" sz="2400" b="0" dirty="0">
                <a:solidFill>
                  <a:schemeClr val="tx1"/>
                </a:solidFill>
              </a:rPr>
              <a:t>60    48     36     28     24     20    16   14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672690" y="705853"/>
            <a:ext cx="10846620" cy="54543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TextBox 51"/>
          <p:cNvSpPr txBox="1"/>
          <p:nvPr/>
        </p:nvSpPr>
        <p:spPr bwMode="ltGray">
          <a:xfrm>
            <a:off x="1106424" y="2121991"/>
            <a:ext cx="9979152" cy="2723823"/>
          </a:xfrm>
          <a:prstGeom prst="rect">
            <a:avLst/>
          </a:prstGeom>
          <a:noFill/>
        </p:spPr>
        <p:txBody>
          <a:bodyPr wrap="square" rtlCol="0">
            <a:spAutoFit/>
          </a:bodyPr>
          <a:lstStyle/>
          <a:p>
            <a:pPr algn="ctr">
              <a:lnSpc>
                <a:spcPct val="95000"/>
              </a:lnSpc>
              <a:spcBef>
                <a:spcPts val="600"/>
              </a:spcBef>
              <a:spcAft>
                <a:spcPts val="300"/>
              </a:spcAft>
            </a:pPr>
            <a:r>
              <a:rPr lang="en-US" sz="6000" dirty="0">
                <a:solidFill>
                  <a:schemeClr val="bg1"/>
                </a:solidFill>
              </a:rPr>
              <a:t>All master slides after this are </a:t>
            </a:r>
            <a:r>
              <a:rPr lang="en-US" sz="6000" b="1" dirty="0">
                <a:solidFill>
                  <a:schemeClr val="bg1"/>
                </a:solidFill>
              </a:rPr>
              <a:t>not</a:t>
            </a:r>
            <a:r>
              <a:rPr lang="en-US" sz="6000" dirty="0">
                <a:solidFill>
                  <a:schemeClr val="bg1"/>
                </a:solidFill>
              </a:rPr>
              <a:t> part</a:t>
            </a:r>
            <a:r>
              <a:rPr lang="en-US" sz="6000" baseline="0" dirty="0">
                <a:solidFill>
                  <a:schemeClr val="bg1"/>
                </a:solidFill>
              </a:rPr>
              <a:t> of this template. </a:t>
            </a:r>
            <a:r>
              <a:rPr lang="en-US" sz="6000" dirty="0">
                <a:solidFill>
                  <a:schemeClr val="bg1"/>
                </a:solidFill>
              </a:rPr>
              <a:t>Please delete them.</a:t>
            </a:r>
            <a:endParaRPr lang="en-US" dirty="0">
              <a:solidFill>
                <a:schemeClr val="bg1"/>
              </a:solidFill>
            </a:endParaRPr>
          </a:p>
        </p:txBody>
      </p:sp>
      <p:sp>
        <p:nvSpPr>
          <p:cNvPr id="100" name="TextBox 99"/>
          <p:cNvSpPr txBox="1"/>
          <p:nvPr/>
        </p:nvSpPr>
        <p:spPr bwMode="ltGray">
          <a:xfrm>
            <a:off x="1382604" y="987011"/>
            <a:ext cx="9426792" cy="969496"/>
          </a:xfrm>
          <a:prstGeom prst="rect">
            <a:avLst/>
          </a:prstGeom>
          <a:noFill/>
        </p:spPr>
        <p:txBody>
          <a:bodyPr wrap="square" rtlCol="0">
            <a:spAutoFit/>
          </a:bodyPr>
          <a:lstStyle/>
          <a:p>
            <a:pPr algn="ctr">
              <a:lnSpc>
                <a:spcPct val="95000"/>
              </a:lnSpc>
              <a:spcBef>
                <a:spcPts val="600"/>
              </a:spcBef>
              <a:spcAft>
                <a:spcPts val="300"/>
              </a:spcAft>
            </a:pPr>
            <a:r>
              <a:rPr lang="en-US" sz="6000" b="1" dirty="0">
                <a:solidFill>
                  <a:schemeClr val="bg1"/>
                </a:solidFill>
              </a:rPr>
              <a:t>DO NOT USE</a:t>
            </a:r>
            <a:endParaRPr lang="en-US"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411946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1475244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6386697" y="310393"/>
            <a:ext cx="5349240" cy="5593483"/>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dirty="0"/>
              <a:t>Subject: Slide Title</a:t>
            </a:r>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Content Placeholder 2"/>
          <p:cNvSpPr>
            <a:spLocks noGrp="1"/>
          </p:cNvSpPr>
          <p:nvPr>
            <p:ph sz="half" idx="12" hasCustomPrompt="1"/>
          </p:nvPr>
        </p:nvSpPr>
        <p:spPr>
          <a:xfrm>
            <a:off x="6386697" y="310392"/>
            <a:ext cx="5349240" cy="5593484"/>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2"/>
          <a:stretch>
            <a:fillRect/>
          </a:stretch>
        </p:blipFill>
        <p:spPr>
          <a:xfrm>
            <a:off x="9745665" y="6368577"/>
            <a:ext cx="2140265" cy="297553"/>
          </a:xfrm>
          <a:prstGeom prst="rect">
            <a:avLst/>
          </a:prstGeom>
        </p:spPr>
      </p:pic>
      <p:pic>
        <p:nvPicPr>
          <p:cNvPr id="109" name="Picture 108"/>
          <p:cNvPicPr>
            <a:picLocks noChangeAspect="1"/>
          </p:cNvPicPr>
          <p:nvPr/>
        </p:nvPicPr>
        <p:blipFill>
          <a:blip r:embed="rId53"/>
          <a:stretch>
            <a:fillRect/>
          </a:stretch>
        </p:blipFill>
        <p:spPr>
          <a:xfrm>
            <a:off x="0" y="0"/>
            <a:ext cx="12192000" cy="6858000"/>
          </a:xfrm>
          <a:prstGeom prst="rect">
            <a:avLst/>
          </a:prstGeom>
        </p:spPr>
      </p:pic>
      <p:sp>
        <p:nvSpPr>
          <p:cNvPr id="15" name="Title Placeholder 14"/>
          <p:cNvSpPr>
            <a:spLocks noGrp="1"/>
          </p:cNvSpPr>
          <p:nvPr>
            <p:ph type="title"/>
          </p:nvPr>
        </p:nvSpPr>
        <p:spPr>
          <a:xfrm>
            <a:off x="456063" y="310393"/>
            <a:ext cx="11279874" cy="899929"/>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456063" y="1270405"/>
            <a:ext cx="11279872" cy="4633471"/>
          </a:xfrm>
          <a:prstGeom prst="rect">
            <a:avLst/>
          </a:prstGeom>
        </p:spPr>
        <p:txBody>
          <a:bodyPr vert="horz" lIns="0" tIns="18288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7153835" y="34865"/>
            <a:ext cx="5033862"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
        <p:nvSpPr>
          <p:cNvPr id="9" name="TextBox 8"/>
          <p:cNvSpPr txBox="1"/>
          <p:nvPr/>
        </p:nvSpPr>
        <p:spPr>
          <a:xfrm>
            <a:off x="6696635" y="-4847862"/>
            <a:ext cx="5491061" cy="215444"/>
          </a:xfrm>
          <a:prstGeom prst="rect">
            <a:avLst/>
          </a:prstGeom>
          <a:noFill/>
        </p:spPr>
        <p:txBody>
          <a:bodyPr wrap="square" rtlCol="0">
            <a:spAutoFit/>
          </a:bodyPr>
          <a:lstStyle/>
          <a:p>
            <a:pPr algn="r"/>
            <a:r>
              <a:rPr lang="en-US" sz="800" cap="all" spc="100" dirty="0">
                <a:solidFill>
                  <a:srgbClr val="515151"/>
                </a:solidFill>
              </a:rPr>
              <a:t>© 2017 Splunk Inc. Confidential information. Do not distribute.</a:t>
            </a:r>
          </a:p>
        </p:txBody>
      </p:sp>
    </p:spTree>
    <p:extLst>
      <p:ext uri="{BB962C8B-B14F-4D97-AF65-F5344CB8AC3E}">
        <p14:creationId xmlns:p14="http://schemas.microsoft.com/office/powerpoint/2010/main" val="923646196"/>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 id="2147483752" r:id="rId31"/>
    <p:sldLayoutId id="2147483753" r:id="rId32"/>
    <p:sldLayoutId id="2147483754" r:id="rId33"/>
    <p:sldLayoutId id="2147483755" r:id="rId34"/>
    <p:sldLayoutId id="2147483756" r:id="rId35"/>
    <p:sldLayoutId id="2147483757" r:id="rId36"/>
    <p:sldLayoutId id="2147483758" r:id="rId37"/>
    <p:sldLayoutId id="2147483759" r:id="rId38"/>
    <p:sldLayoutId id="2147483760" r:id="rId39"/>
    <p:sldLayoutId id="2147483761" r:id="rId40"/>
    <p:sldLayoutId id="2147483762" r:id="rId41"/>
    <p:sldLayoutId id="2147483763" r:id="rId42"/>
    <p:sldLayoutId id="2147483764" r:id="rId43"/>
    <p:sldLayoutId id="2147483765" r:id="rId44"/>
    <p:sldLayoutId id="2147483766" r:id="rId45"/>
    <p:sldLayoutId id="2147483767" r:id="rId46"/>
    <p:sldLayoutId id="2147483768" r:id="rId47"/>
    <p:sldLayoutId id="2147483769" r:id="rId48"/>
    <p:sldLayoutId id="2147483778" r:id="rId49"/>
    <p:sldLayoutId id="2147483779"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p:titleStyle>
    <p:bodyStyle>
      <a:lvl1pPr marL="288925" marR="0" indent="-288925" algn="l" defTabSz="914400" rtl="0" eaLnBrk="1" fontAlgn="auto" latinLnBrk="0" hangingPunct="1">
        <a:lnSpc>
          <a:spcPct val="92000"/>
        </a:lnSpc>
        <a:spcBef>
          <a:spcPts val="600"/>
        </a:spcBef>
        <a:spcAft>
          <a:spcPts val="300"/>
        </a:spcAft>
        <a:buClr>
          <a:schemeClr val="accent1"/>
        </a:buClr>
        <a:buSzPct val="70000"/>
        <a:buFont typeface=".LucidaGrandeUI" charset="0"/>
        <a:buChar char="▶"/>
        <a:tabLst/>
        <a:defRPr sz="2400" kern="1200">
          <a:solidFill>
            <a:schemeClr val="tx1"/>
          </a:solidFill>
          <a:latin typeface="+mn-lt"/>
          <a:ea typeface="+mn-ea"/>
          <a:cs typeface="+mn-cs"/>
        </a:defRPr>
      </a:lvl1pPr>
      <a:lvl2pPr marL="509588"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2pPr>
      <a:lvl3pPr marL="741363"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3pPr>
      <a:lvl4pPr marL="971550" marR="0" indent="-230188"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1600" kern="1200">
          <a:solidFill>
            <a:schemeClr val="tx2"/>
          </a:solidFill>
          <a:latin typeface="+mn-lt"/>
          <a:ea typeface="+mn-ea"/>
          <a:cs typeface="+mn-cs"/>
        </a:defRPr>
      </a:lvl4pPr>
      <a:lvl5pPr marL="0" marR="0" indent="0"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2000" kern="1200" baseline="0">
          <a:solidFill>
            <a:schemeClr val="accent1"/>
          </a:solidFill>
          <a:latin typeface="+mn-lt"/>
          <a:ea typeface="+mn-ea"/>
          <a:cs typeface="+mn-cs"/>
        </a:defRPr>
      </a:lvl5pPr>
      <a:lvl6pPr marL="3175" indent="-3175" algn="l" defTabSz="914400" rtl="0" eaLnBrk="1" latinLnBrk="0" hangingPunct="1">
        <a:lnSpc>
          <a:spcPct val="95000"/>
        </a:lnSpc>
        <a:spcBef>
          <a:spcPts val="600"/>
        </a:spcBef>
        <a:spcAft>
          <a:spcPts val="300"/>
        </a:spcAft>
        <a:buFont typeface="Arial" panose="020B0604020202020204" pitchFamily="34" charset="0"/>
        <a:buChar char="​"/>
        <a:defRPr sz="2800" b="1" kern="1200">
          <a:solidFill>
            <a:schemeClr val="accent1"/>
          </a:solidFill>
          <a:latin typeface="+mn-lt"/>
          <a:ea typeface="+mn-ea"/>
          <a:cs typeface="+mn-cs"/>
        </a:defRPr>
      </a:lvl6pPr>
      <a:lvl7pPr marL="0" indent="3175" algn="l" defTabSz="914400" rtl="0" eaLnBrk="1" latinLnBrk="0" hangingPunct="1">
        <a:lnSpc>
          <a:spcPct val="95000"/>
        </a:lnSpc>
        <a:spcBef>
          <a:spcPts val="600"/>
        </a:spcBef>
        <a:spcAft>
          <a:spcPts val="300"/>
        </a:spcAft>
        <a:buFont typeface="Arial" panose="020B0604020202020204" pitchFamily="34" charset="0"/>
        <a:buChar char="​"/>
        <a:defRPr sz="2400" kern="1200">
          <a:solidFill>
            <a:schemeClr val="tx1"/>
          </a:solidFill>
          <a:latin typeface="+mn-lt"/>
          <a:ea typeface="+mn-ea"/>
          <a:cs typeface="+mn-cs"/>
        </a:defRPr>
      </a:lvl7pPr>
      <a:lvl8pPr marL="3175" indent="-3175" algn="l" defTabSz="914400" rtl="0" eaLnBrk="1" latinLnBrk="0" hangingPunct="1">
        <a:lnSpc>
          <a:spcPct val="95000"/>
        </a:lnSpc>
        <a:spcBef>
          <a:spcPts val="600"/>
        </a:spcBef>
        <a:spcAft>
          <a:spcPts val="300"/>
        </a:spcAft>
        <a:buFont typeface="Arial" panose="020B0604020202020204" pitchFamily="34" charset="0"/>
        <a:buChar char="​"/>
        <a:defRPr sz="2000" kern="1200">
          <a:solidFill>
            <a:schemeClr val="tx1"/>
          </a:solidFill>
          <a:latin typeface="+mn-lt"/>
          <a:ea typeface="+mn-ea"/>
          <a:cs typeface="+mn-cs"/>
        </a:defRPr>
      </a:lvl8pPr>
      <a:lvl9pPr marL="0" indent="0" algn="l" defTabSz="914400" rtl="0" eaLnBrk="1" latinLnBrk="0" hangingPunct="1">
        <a:lnSpc>
          <a:spcPct val="95000"/>
        </a:lnSpc>
        <a:spcBef>
          <a:spcPts val="600"/>
        </a:spcBef>
        <a:spcAft>
          <a:spcPts val="300"/>
        </a:spcAft>
        <a:buFont typeface="Arial" panose="020B0604020202020204" pitchFamily="34" charset="0"/>
        <a:buNone/>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splunk/splunk-aws-project-trumpet" TargetMode="External"/><Relationship Id="rId2" Type="http://schemas.openxmlformats.org/officeDocument/2006/relationships/hyperlink" Target="https://www.splunk.com/blog/2018/09/17/automating-aws-data-ingestion-into-splunk.html"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18" Type="http://schemas.openxmlformats.org/officeDocument/2006/relationships/image" Target="../media/image30.png"/><Relationship Id="rId3" Type="http://schemas.openxmlformats.org/officeDocument/2006/relationships/image" Target="../media/image15.svg"/><Relationship Id="rId21" Type="http://schemas.openxmlformats.org/officeDocument/2006/relationships/image" Target="../media/image33.svg"/><Relationship Id="rId7" Type="http://schemas.openxmlformats.org/officeDocument/2006/relationships/image" Target="../media/image19.svg"/><Relationship Id="rId12" Type="http://schemas.openxmlformats.org/officeDocument/2006/relationships/image" Target="../media/image24.png"/><Relationship Id="rId17" Type="http://schemas.openxmlformats.org/officeDocument/2006/relationships/image" Target="../media/image29.svg"/><Relationship Id="rId2" Type="http://schemas.openxmlformats.org/officeDocument/2006/relationships/image" Target="../media/image14.png"/><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5.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5" Type="http://schemas.openxmlformats.org/officeDocument/2006/relationships/image" Target="../media/image27.svg"/><Relationship Id="rId10" Type="http://schemas.openxmlformats.org/officeDocument/2006/relationships/image" Target="../media/image22.png"/><Relationship Id="rId19" Type="http://schemas.openxmlformats.org/officeDocument/2006/relationships/image" Target="../media/image31.sv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tiff"/><Relationship Id="rId1" Type="http://schemas.openxmlformats.org/officeDocument/2006/relationships/slideLayout" Target="../slideLayouts/slideLayout3.xml"/><Relationship Id="rId4" Type="http://schemas.openxmlformats.org/officeDocument/2006/relationships/image" Target="../media/image36.tiff"/></Relationships>
</file>

<file path=ppt/slides/_rels/slide9.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18" Type="http://schemas.openxmlformats.org/officeDocument/2006/relationships/image" Target="../media/image31.svg"/><Relationship Id="rId3" Type="http://schemas.openxmlformats.org/officeDocument/2006/relationships/image" Target="../media/image14.png"/><Relationship Id="rId7" Type="http://schemas.openxmlformats.org/officeDocument/2006/relationships/image" Target="../media/image20.png"/><Relationship Id="rId12" Type="http://schemas.openxmlformats.org/officeDocument/2006/relationships/image" Target="../media/image25.svg"/><Relationship Id="rId17" Type="http://schemas.openxmlformats.org/officeDocument/2006/relationships/image" Target="../media/image30.png"/><Relationship Id="rId2" Type="http://schemas.openxmlformats.org/officeDocument/2006/relationships/image" Target="../media/image37.tiff"/><Relationship Id="rId16" Type="http://schemas.openxmlformats.org/officeDocument/2006/relationships/image" Target="../media/image29.svg"/><Relationship Id="rId1" Type="http://schemas.openxmlformats.org/officeDocument/2006/relationships/slideLayout" Target="../slideLayouts/slideLayout3.xml"/><Relationship Id="rId6" Type="http://schemas.openxmlformats.org/officeDocument/2006/relationships/image" Target="../media/image17.svg"/><Relationship Id="rId11" Type="http://schemas.openxmlformats.org/officeDocument/2006/relationships/image" Target="../media/image24.png"/><Relationship Id="rId5" Type="http://schemas.openxmlformats.org/officeDocument/2006/relationships/image" Target="../media/image16.png"/><Relationship Id="rId15" Type="http://schemas.openxmlformats.org/officeDocument/2006/relationships/image" Target="../media/image28.png"/><Relationship Id="rId10" Type="http://schemas.openxmlformats.org/officeDocument/2006/relationships/image" Target="../media/image23.svg"/><Relationship Id="rId4" Type="http://schemas.openxmlformats.org/officeDocument/2006/relationships/image" Target="../media/image15.svg"/><Relationship Id="rId9" Type="http://schemas.openxmlformats.org/officeDocument/2006/relationships/image" Target="../media/image22.png"/><Relationship Id="rId14" Type="http://schemas.openxmlformats.org/officeDocument/2006/relationships/image" Target="../media/image2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Cooking with AWS and Splunk</a:t>
            </a:r>
          </a:p>
        </p:txBody>
      </p:sp>
      <p:sp>
        <p:nvSpPr>
          <p:cNvPr id="3" name="Text Placeholder 2"/>
          <p:cNvSpPr>
            <a:spLocks noGrp="1"/>
          </p:cNvSpPr>
          <p:nvPr>
            <p:ph type="body" sz="quarter" idx="12"/>
          </p:nvPr>
        </p:nvSpPr>
        <p:spPr>
          <a:xfrm>
            <a:off x="675283" y="3189833"/>
            <a:ext cx="7128443" cy="988280"/>
          </a:xfrm>
        </p:spPr>
        <p:txBody>
          <a:bodyPr/>
          <a:lstStyle/>
          <a:p>
            <a:r>
              <a:rPr lang="en-US" dirty="0"/>
              <a:t>Module 14 : Project Trumpet</a:t>
            </a:r>
          </a:p>
        </p:txBody>
      </p:sp>
      <p:sp>
        <p:nvSpPr>
          <p:cNvPr id="5" name="Text Placeholder 4"/>
          <p:cNvSpPr>
            <a:spLocks noGrp="1"/>
          </p:cNvSpPr>
          <p:nvPr>
            <p:ph type="body" sz="quarter" idx="14"/>
          </p:nvPr>
        </p:nvSpPr>
        <p:spPr/>
        <p:txBody>
          <a:bodyPr/>
          <a:lstStyle/>
          <a:p>
            <a:r>
              <a:rPr lang="en-US" dirty="0"/>
              <a:t>Kam Amir | Splunk Cloud Architect</a:t>
            </a:r>
          </a:p>
        </p:txBody>
      </p:sp>
      <p:pic>
        <p:nvPicPr>
          <p:cNvPr id="4" name="Picture 3"/>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143165" y="5835487"/>
            <a:ext cx="2192676" cy="821587"/>
          </a:xfrm>
          <a:prstGeom prst="rect">
            <a:avLst/>
          </a:prstGeom>
          <a:noFill/>
          <a:effectLst>
            <a:glow rad="127000">
              <a:schemeClr val="tx1"/>
            </a:glow>
          </a:effectLst>
        </p:spPr>
      </p:pic>
    </p:spTree>
    <p:extLst>
      <p:ext uri="{BB962C8B-B14F-4D97-AF65-F5344CB8AC3E}">
        <p14:creationId xmlns:p14="http://schemas.microsoft.com/office/powerpoint/2010/main" val="3568303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D700D-36F8-F04D-9055-EBDF0181DE5E}"/>
              </a:ext>
            </a:extLst>
          </p:cNvPr>
          <p:cNvSpPr>
            <a:spLocks noGrp="1"/>
          </p:cNvSpPr>
          <p:nvPr>
            <p:ph type="title"/>
          </p:nvPr>
        </p:nvSpPr>
        <p:spPr/>
        <p:txBody>
          <a:bodyPr/>
          <a:lstStyle/>
          <a:p>
            <a:r>
              <a:rPr lang="en-US" dirty="0"/>
              <a:t>Thanks</a:t>
            </a:r>
          </a:p>
        </p:txBody>
      </p:sp>
      <p:sp>
        <p:nvSpPr>
          <p:cNvPr id="3" name="Subtitle 2">
            <a:extLst>
              <a:ext uri="{FF2B5EF4-FFF2-40B4-BE49-F238E27FC236}">
                <a16:creationId xmlns:a16="http://schemas.microsoft.com/office/drawing/2014/main" id="{75794846-3CFF-E749-8DDE-34868DA4C62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78062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BC0771-72D6-A848-86E3-FC628CDED44E}"/>
              </a:ext>
            </a:extLst>
          </p:cNvPr>
          <p:cNvSpPr>
            <a:spLocks noGrp="1"/>
          </p:cNvSpPr>
          <p:nvPr>
            <p:ph sz="quarter" idx="10"/>
          </p:nvPr>
        </p:nvSpPr>
        <p:spPr/>
        <p:txBody>
          <a:bodyPr/>
          <a:lstStyle/>
          <a:p>
            <a:r>
              <a:rPr lang="en-US" dirty="0"/>
              <a:t>Project Trumpet Explained</a:t>
            </a:r>
          </a:p>
          <a:p>
            <a:r>
              <a:rPr lang="en-US" dirty="0"/>
              <a:t>Detailed description of Project Trumpet</a:t>
            </a:r>
          </a:p>
          <a:p>
            <a:r>
              <a:rPr lang="en-US" dirty="0"/>
              <a:t>Resources</a:t>
            </a:r>
          </a:p>
          <a:p>
            <a:pPr lvl="1"/>
            <a:r>
              <a:rPr lang="en-US" dirty="0">
                <a:hlinkClick r:id="rId2"/>
              </a:rPr>
              <a:t>https://www.splunk.com/blog/2018/09/17/automating-aws-data-ingestion-into-splunk.html</a:t>
            </a:r>
            <a:endParaRPr lang="en-US" dirty="0"/>
          </a:p>
          <a:p>
            <a:pPr lvl="1"/>
            <a:r>
              <a:rPr lang="en-US" dirty="0">
                <a:hlinkClick r:id="rId3"/>
              </a:rPr>
              <a:t>https://github.com/splunk/splunk-aws-project-trumpet</a:t>
            </a:r>
            <a:endParaRPr lang="en-US" dirty="0"/>
          </a:p>
          <a:p>
            <a:pPr lvl="1"/>
            <a:endParaRPr lang="en-US" dirty="0"/>
          </a:p>
        </p:txBody>
      </p:sp>
      <p:sp>
        <p:nvSpPr>
          <p:cNvPr id="3" name="Title 2">
            <a:extLst>
              <a:ext uri="{FF2B5EF4-FFF2-40B4-BE49-F238E27FC236}">
                <a16:creationId xmlns:a16="http://schemas.microsoft.com/office/drawing/2014/main" id="{138E2346-8A62-0C4E-BC56-22065EABBD69}"/>
              </a:ext>
            </a:extLst>
          </p:cNvPr>
          <p:cNvSpPr>
            <a:spLocks noGrp="1"/>
          </p:cNvSpPr>
          <p:nvPr>
            <p:ph type="title"/>
          </p:nvPr>
        </p:nvSpPr>
        <p:spPr/>
        <p:txBody>
          <a:bodyPr/>
          <a:lstStyle/>
          <a:p>
            <a:r>
              <a:rPr lang="en-US" dirty="0"/>
              <a:t>Agenda</a:t>
            </a:r>
          </a:p>
        </p:txBody>
      </p:sp>
      <p:sp>
        <p:nvSpPr>
          <p:cNvPr id="4" name="Subtitle 3">
            <a:extLst>
              <a:ext uri="{FF2B5EF4-FFF2-40B4-BE49-F238E27FC236}">
                <a16:creationId xmlns:a16="http://schemas.microsoft.com/office/drawing/2014/main" id="{09F3E0F6-2972-3A44-953C-AEA8EFF880D0}"/>
              </a:ext>
            </a:extLst>
          </p:cNvPr>
          <p:cNvSpPr>
            <a:spLocks noGrp="1"/>
          </p:cNvSpPr>
          <p:nvPr>
            <p:ph type="subTitle" idx="12"/>
          </p:nvPr>
        </p:nvSpPr>
        <p:spPr/>
        <p:txBody>
          <a:bodyPr/>
          <a:lstStyle/>
          <a:p>
            <a:endParaRPr lang="en-US"/>
          </a:p>
        </p:txBody>
      </p:sp>
    </p:spTree>
    <p:extLst>
      <p:ext uri="{BB962C8B-B14F-4D97-AF65-F5344CB8AC3E}">
        <p14:creationId xmlns:p14="http://schemas.microsoft.com/office/powerpoint/2010/main" val="2424171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BA590-3CBD-5B4B-B93A-B18717A14429}"/>
              </a:ext>
            </a:extLst>
          </p:cNvPr>
          <p:cNvSpPr>
            <a:spLocks noGrp="1"/>
          </p:cNvSpPr>
          <p:nvPr>
            <p:ph type="title"/>
          </p:nvPr>
        </p:nvSpPr>
        <p:spPr/>
        <p:txBody>
          <a:bodyPr/>
          <a:lstStyle/>
          <a:p>
            <a:r>
              <a:rPr lang="en-US" dirty="0"/>
              <a:t>Project Trumpet Explained</a:t>
            </a:r>
          </a:p>
        </p:txBody>
      </p:sp>
      <p:sp>
        <p:nvSpPr>
          <p:cNvPr id="3" name="Subtitle 2">
            <a:extLst>
              <a:ext uri="{FF2B5EF4-FFF2-40B4-BE49-F238E27FC236}">
                <a16:creationId xmlns:a16="http://schemas.microsoft.com/office/drawing/2014/main" id="{BE66430E-8255-F043-B869-478CEB41F42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2937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3ACD6A-DF64-3548-A9F2-018DD971257D}"/>
              </a:ext>
            </a:extLst>
          </p:cNvPr>
          <p:cNvSpPr>
            <a:spLocks noGrp="1"/>
          </p:cNvSpPr>
          <p:nvPr>
            <p:ph type="title"/>
          </p:nvPr>
        </p:nvSpPr>
        <p:spPr/>
        <p:txBody>
          <a:bodyPr/>
          <a:lstStyle/>
          <a:p>
            <a:r>
              <a:rPr lang="en-US" dirty="0"/>
              <a:t>Project Trumpet</a:t>
            </a:r>
          </a:p>
        </p:txBody>
      </p:sp>
      <p:sp>
        <p:nvSpPr>
          <p:cNvPr id="6" name="Subtitle 5">
            <a:extLst>
              <a:ext uri="{FF2B5EF4-FFF2-40B4-BE49-F238E27FC236}">
                <a16:creationId xmlns:a16="http://schemas.microsoft.com/office/drawing/2014/main" id="{6A5585FA-F194-0F4F-B1A6-B7B2F9DD3676}"/>
              </a:ext>
            </a:extLst>
          </p:cNvPr>
          <p:cNvSpPr>
            <a:spLocks noGrp="1"/>
          </p:cNvSpPr>
          <p:nvPr>
            <p:ph type="subTitle" idx="13"/>
          </p:nvPr>
        </p:nvSpPr>
        <p:spPr/>
        <p:txBody>
          <a:bodyPr/>
          <a:lstStyle/>
          <a:p>
            <a:r>
              <a:rPr lang="en-US" dirty="0"/>
              <a:t>Automating Data Collection from AWS into Splunk via Kinesis Data Firehose</a:t>
            </a:r>
          </a:p>
        </p:txBody>
      </p:sp>
      <p:grpSp>
        <p:nvGrpSpPr>
          <p:cNvPr id="5" name="Group 4">
            <a:extLst>
              <a:ext uri="{FF2B5EF4-FFF2-40B4-BE49-F238E27FC236}">
                <a16:creationId xmlns:a16="http://schemas.microsoft.com/office/drawing/2014/main" id="{E35626CF-1EFA-B04B-9828-C64B2460CBD5}"/>
              </a:ext>
            </a:extLst>
          </p:cNvPr>
          <p:cNvGrpSpPr/>
          <p:nvPr/>
        </p:nvGrpSpPr>
        <p:grpSpPr>
          <a:xfrm>
            <a:off x="456062" y="1506036"/>
            <a:ext cx="3124046" cy="5133748"/>
            <a:chOff x="456062" y="1506036"/>
            <a:chExt cx="3124046" cy="5133748"/>
          </a:xfrm>
        </p:grpSpPr>
        <p:pic>
          <p:nvPicPr>
            <p:cNvPr id="9" name="Graphic 8">
              <a:extLst>
                <a:ext uri="{FF2B5EF4-FFF2-40B4-BE49-F238E27FC236}">
                  <a16:creationId xmlns:a16="http://schemas.microsoft.com/office/drawing/2014/main" id="{0C4D39EF-A572-C243-9D89-0DA7415581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6062" y="1506037"/>
              <a:ext cx="342900" cy="342900"/>
            </a:xfrm>
            <a:prstGeom prst="rect">
              <a:avLst/>
            </a:prstGeom>
          </p:spPr>
        </p:pic>
        <p:sp>
          <p:nvSpPr>
            <p:cNvPr id="10" name="Rectangle 9">
              <a:extLst>
                <a:ext uri="{FF2B5EF4-FFF2-40B4-BE49-F238E27FC236}">
                  <a16:creationId xmlns:a16="http://schemas.microsoft.com/office/drawing/2014/main" id="{7F8D7687-F1DC-8540-BF5B-1E200C8CBBD1}"/>
                </a:ext>
              </a:extLst>
            </p:cNvPr>
            <p:cNvSpPr/>
            <p:nvPr/>
          </p:nvSpPr>
          <p:spPr>
            <a:xfrm>
              <a:off x="456062" y="1506036"/>
              <a:ext cx="3124046" cy="5133748"/>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Master Account</a:t>
              </a:r>
            </a:p>
          </p:txBody>
        </p:sp>
      </p:grpSp>
      <p:pic>
        <p:nvPicPr>
          <p:cNvPr id="24" name="Graphic 23">
            <a:extLst>
              <a:ext uri="{FF2B5EF4-FFF2-40B4-BE49-F238E27FC236}">
                <a16:creationId xmlns:a16="http://schemas.microsoft.com/office/drawing/2014/main" id="{54069B32-8B10-E844-88E2-B43C079B508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5043" y="1984443"/>
            <a:ext cx="487101" cy="698177"/>
          </a:xfrm>
          <a:prstGeom prst="rect">
            <a:avLst/>
          </a:prstGeom>
        </p:spPr>
      </p:pic>
      <p:grpSp>
        <p:nvGrpSpPr>
          <p:cNvPr id="74" name="Group 73">
            <a:extLst>
              <a:ext uri="{FF2B5EF4-FFF2-40B4-BE49-F238E27FC236}">
                <a16:creationId xmlns:a16="http://schemas.microsoft.com/office/drawing/2014/main" id="{FE571501-C4DA-ED44-A0CF-44A586839165}"/>
              </a:ext>
            </a:extLst>
          </p:cNvPr>
          <p:cNvGrpSpPr/>
          <p:nvPr/>
        </p:nvGrpSpPr>
        <p:grpSpPr>
          <a:xfrm>
            <a:off x="4505769" y="1884985"/>
            <a:ext cx="1765300" cy="1132102"/>
            <a:chOff x="8864566" y="3181453"/>
            <a:chExt cx="1765300" cy="1132102"/>
          </a:xfrm>
        </p:grpSpPr>
        <p:grpSp>
          <p:nvGrpSpPr>
            <p:cNvPr id="14" name="Group 13">
              <a:extLst>
                <a:ext uri="{FF2B5EF4-FFF2-40B4-BE49-F238E27FC236}">
                  <a16:creationId xmlns:a16="http://schemas.microsoft.com/office/drawing/2014/main" id="{A5B2767E-94DD-5E49-A619-F8968E81F209}"/>
                </a:ext>
              </a:extLst>
            </p:cNvPr>
            <p:cNvGrpSpPr/>
            <p:nvPr/>
          </p:nvGrpSpPr>
          <p:grpSpPr>
            <a:xfrm>
              <a:off x="8864566" y="3181453"/>
              <a:ext cx="1765300" cy="1132102"/>
              <a:chOff x="2622792" y="1090990"/>
              <a:chExt cx="1765300" cy="1132102"/>
            </a:xfrm>
          </p:grpSpPr>
          <p:pic>
            <p:nvPicPr>
              <p:cNvPr id="15" name="Graphic 14">
                <a:extLst>
                  <a:ext uri="{FF2B5EF4-FFF2-40B4-BE49-F238E27FC236}">
                    <a16:creationId xmlns:a16="http://schemas.microsoft.com/office/drawing/2014/main" id="{FDBB5A50-5796-7349-8B4E-E907626256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22792" y="1090991"/>
                <a:ext cx="342900" cy="342900"/>
              </a:xfrm>
              <a:prstGeom prst="rect">
                <a:avLst/>
              </a:prstGeom>
            </p:spPr>
          </p:pic>
          <p:sp>
            <p:nvSpPr>
              <p:cNvPr id="16" name="Rectangle 15">
                <a:extLst>
                  <a:ext uri="{FF2B5EF4-FFF2-40B4-BE49-F238E27FC236}">
                    <a16:creationId xmlns:a16="http://schemas.microsoft.com/office/drawing/2014/main" id="{9A98B926-EDE5-1D42-B5A9-85588C174209}"/>
                  </a:ext>
                </a:extLst>
              </p:cNvPr>
              <p:cNvSpPr/>
              <p:nvPr/>
            </p:nvSpPr>
            <p:spPr>
              <a:xfrm>
                <a:off x="2622792" y="1090990"/>
                <a:ext cx="1765300" cy="1132102"/>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Security Account</a:t>
                </a:r>
              </a:p>
            </p:txBody>
          </p:sp>
        </p:grpSp>
        <p:pic>
          <p:nvPicPr>
            <p:cNvPr id="33" name="Graphic 32">
              <a:extLst>
                <a:ext uri="{FF2B5EF4-FFF2-40B4-BE49-F238E27FC236}">
                  <a16:creationId xmlns:a16="http://schemas.microsoft.com/office/drawing/2014/main" id="{FBFB9CE2-6EE0-B947-A2E5-C8204A2FA3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39352" y="3567544"/>
              <a:ext cx="477886" cy="597357"/>
            </a:xfrm>
            <a:prstGeom prst="rect">
              <a:avLst/>
            </a:prstGeom>
          </p:spPr>
        </p:pic>
      </p:grpSp>
      <p:grpSp>
        <p:nvGrpSpPr>
          <p:cNvPr id="25" name="Group 24">
            <a:extLst>
              <a:ext uri="{FF2B5EF4-FFF2-40B4-BE49-F238E27FC236}">
                <a16:creationId xmlns:a16="http://schemas.microsoft.com/office/drawing/2014/main" id="{EF2C7FE0-F380-1742-A077-05F446E84094}"/>
              </a:ext>
            </a:extLst>
          </p:cNvPr>
          <p:cNvGrpSpPr/>
          <p:nvPr/>
        </p:nvGrpSpPr>
        <p:grpSpPr>
          <a:xfrm>
            <a:off x="1070838" y="1984443"/>
            <a:ext cx="812656" cy="753932"/>
            <a:chOff x="3391596" y="4643017"/>
            <a:chExt cx="1072750" cy="888944"/>
          </a:xfrm>
        </p:grpSpPr>
        <p:pic>
          <p:nvPicPr>
            <p:cNvPr id="26" name="Graphic 25">
              <a:extLst>
                <a:ext uri="{FF2B5EF4-FFF2-40B4-BE49-F238E27FC236}">
                  <a16:creationId xmlns:a16="http://schemas.microsoft.com/office/drawing/2014/main" id="{D2F5C79E-2A55-FF42-886A-CDD7D992D28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42221" y="4643017"/>
              <a:ext cx="571500" cy="571500"/>
            </a:xfrm>
            <a:prstGeom prst="rect">
              <a:avLst/>
            </a:prstGeom>
          </p:spPr>
        </p:pic>
        <p:sp>
          <p:nvSpPr>
            <p:cNvPr id="27" name="TextBox 26">
              <a:extLst>
                <a:ext uri="{FF2B5EF4-FFF2-40B4-BE49-F238E27FC236}">
                  <a16:creationId xmlns:a16="http://schemas.microsoft.com/office/drawing/2014/main" id="{F2828039-3913-4840-B2D5-A091D58E6D20}"/>
                </a:ext>
              </a:extLst>
            </p:cNvPr>
            <p:cNvSpPr txBox="1"/>
            <p:nvPr/>
          </p:nvSpPr>
          <p:spPr>
            <a:xfrm>
              <a:off x="3391596" y="5259488"/>
              <a:ext cx="1072750" cy="272473"/>
            </a:xfrm>
            <a:prstGeom prst="rect">
              <a:avLst/>
            </a:prstGeom>
            <a:noFill/>
          </p:spPr>
          <p:txBody>
            <a:bodyPr wrap="square" rtlCol="0">
              <a:spAutoFit/>
            </a:bodyPr>
            <a:lstStyle/>
            <a:p>
              <a:pPr algn="ctr"/>
              <a:r>
                <a:rPr lang="en-US" sz="800" dirty="0">
                  <a:solidFill>
                    <a:srgbClr val="232F3E"/>
                  </a:solidFill>
                </a:rPr>
                <a:t>Template</a:t>
              </a:r>
            </a:p>
          </p:txBody>
        </p:sp>
      </p:grpSp>
      <p:pic>
        <p:nvPicPr>
          <p:cNvPr id="28" name="Graphic 27">
            <a:extLst>
              <a:ext uri="{FF2B5EF4-FFF2-40B4-BE49-F238E27FC236}">
                <a16:creationId xmlns:a16="http://schemas.microsoft.com/office/drawing/2014/main" id="{23295F4E-C675-5240-9223-35ACFEB2AD3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416612" y="2921077"/>
            <a:ext cx="485301" cy="695598"/>
          </a:xfrm>
          <a:prstGeom prst="rect">
            <a:avLst/>
          </a:prstGeom>
        </p:spPr>
      </p:pic>
      <p:pic>
        <p:nvPicPr>
          <p:cNvPr id="29" name="Graphic 28">
            <a:extLst>
              <a:ext uri="{FF2B5EF4-FFF2-40B4-BE49-F238E27FC236}">
                <a16:creationId xmlns:a16="http://schemas.microsoft.com/office/drawing/2014/main" id="{71971B8A-02D2-354C-B414-31BAC1F1859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965774" y="3717054"/>
            <a:ext cx="485301" cy="695598"/>
          </a:xfrm>
          <a:prstGeom prst="rect">
            <a:avLst/>
          </a:prstGeom>
        </p:spPr>
      </p:pic>
      <p:pic>
        <p:nvPicPr>
          <p:cNvPr id="30" name="Graphic 29">
            <a:extLst>
              <a:ext uri="{FF2B5EF4-FFF2-40B4-BE49-F238E27FC236}">
                <a16:creationId xmlns:a16="http://schemas.microsoft.com/office/drawing/2014/main" id="{ACE7FFD9-5D18-1647-A990-7E4A3F16988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967420" y="4500397"/>
            <a:ext cx="485301" cy="606626"/>
          </a:xfrm>
          <a:prstGeom prst="rect">
            <a:avLst/>
          </a:prstGeom>
        </p:spPr>
      </p:pic>
      <p:pic>
        <p:nvPicPr>
          <p:cNvPr id="31" name="Graphic 30">
            <a:extLst>
              <a:ext uri="{FF2B5EF4-FFF2-40B4-BE49-F238E27FC236}">
                <a16:creationId xmlns:a16="http://schemas.microsoft.com/office/drawing/2014/main" id="{5CDDC384-17A0-7A49-96D5-C629908511F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965773" y="5901874"/>
            <a:ext cx="485301" cy="695598"/>
          </a:xfrm>
          <a:prstGeom prst="rect">
            <a:avLst/>
          </a:prstGeom>
        </p:spPr>
      </p:pic>
      <p:pic>
        <p:nvPicPr>
          <p:cNvPr id="32" name="Graphic 31">
            <a:extLst>
              <a:ext uri="{FF2B5EF4-FFF2-40B4-BE49-F238E27FC236}">
                <a16:creationId xmlns:a16="http://schemas.microsoft.com/office/drawing/2014/main" id="{AF346A26-0136-0C4E-9EF0-FD0F0881BD1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965774" y="5191498"/>
            <a:ext cx="485301" cy="695598"/>
          </a:xfrm>
          <a:prstGeom prst="rect">
            <a:avLst/>
          </a:prstGeom>
        </p:spPr>
      </p:pic>
      <p:cxnSp>
        <p:nvCxnSpPr>
          <p:cNvPr id="37" name="Elbow Connector 36">
            <a:extLst>
              <a:ext uri="{FF2B5EF4-FFF2-40B4-BE49-F238E27FC236}">
                <a16:creationId xmlns:a16="http://schemas.microsoft.com/office/drawing/2014/main" id="{35E528AA-E597-5744-B8DC-F2F04DB7DD28}"/>
              </a:ext>
            </a:extLst>
          </p:cNvPr>
          <p:cNvCxnSpPr>
            <a:cxnSpLocks/>
            <a:endCxn id="28" idx="1"/>
          </p:cNvCxnSpPr>
          <p:nvPr/>
        </p:nvCxnSpPr>
        <p:spPr>
          <a:xfrm rot="16200000" flipH="1">
            <a:off x="1107309" y="2959573"/>
            <a:ext cx="513164" cy="105441"/>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Elbow Connector 38">
            <a:extLst>
              <a:ext uri="{FF2B5EF4-FFF2-40B4-BE49-F238E27FC236}">
                <a16:creationId xmlns:a16="http://schemas.microsoft.com/office/drawing/2014/main" id="{33A7A54B-4D38-614F-8336-06EDE2480B8F}"/>
              </a:ext>
            </a:extLst>
          </p:cNvPr>
          <p:cNvCxnSpPr>
            <a:cxnSpLocks/>
            <a:stCxn id="28" idx="2"/>
            <a:endCxn id="29" idx="1"/>
          </p:cNvCxnSpPr>
          <p:nvPr/>
        </p:nvCxnSpPr>
        <p:spPr>
          <a:xfrm rot="16200000" flipH="1">
            <a:off x="1588429" y="3687508"/>
            <a:ext cx="448178" cy="306511"/>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9B18A327-8B8A-2F42-9A91-EBEE15E5BB48}"/>
              </a:ext>
            </a:extLst>
          </p:cNvPr>
          <p:cNvCxnSpPr>
            <a:cxnSpLocks/>
            <a:stCxn id="28" idx="2"/>
            <a:endCxn id="30" idx="1"/>
          </p:cNvCxnSpPr>
          <p:nvPr/>
        </p:nvCxnSpPr>
        <p:spPr>
          <a:xfrm rot="16200000" flipH="1">
            <a:off x="1219824" y="4056113"/>
            <a:ext cx="1187035" cy="308157"/>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878C9F74-3CDA-094F-958D-5C5CB27F22FC}"/>
              </a:ext>
            </a:extLst>
          </p:cNvPr>
          <p:cNvCxnSpPr>
            <a:cxnSpLocks/>
            <a:stCxn id="28" idx="2"/>
            <a:endCxn id="32" idx="1"/>
          </p:cNvCxnSpPr>
          <p:nvPr/>
        </p:nvCxnSpPr>
        <p:spPr>
          <a:xfrm rot="16200000" flipH="1">
            <a:off x="851207" y="4424730"/>
            <a:ext cx="1922622" cy="306511"/>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0C2A4C9A-7197-F74A-8352-D27CCB5B2813}"/>
              </a:ext>
            </a:extLst>
          </p:cNvPr>
          <p:cNvCxnSpPr>
            <a:cxnSpLocks/>
            <a:stCxn id="28" idx="2"/>
            <a:endCxn id="31" idx="1"/>
          </p:cNvCxnSpPr>
          <p:nvPr/>
        </p:nvCxnSpPr>
        <p:spPr>
          <a:xfrm rot="16200000" flipH="1">
            <a:off x="496019" y="4779919"/>
            <a:ext cx="2632998" cy="306510"/>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2BCC457B-C9F9-6E42-A590-96D8E737F63A}"/>
              </a:ext>
            </a:extLst>
          </p:cNvPr>
          <p:cNvGrpSpPr/>
          <p:nvPr/>
        </p:nvGrpSpPr>
        <p:grpSpPr>
          <a:xfrm>
            <a:off x="1896009" y="3096456"/>
            <a:ext cx="304188" cy="322223"/>
            <a:chOff x="4157495" y="2921676"/>
            <a:chExt cx="421745" cy="421746"/>
          </a:xfrm>
        </p:grpSpPr>
        <p:sp>
          <p:nvSpPr>
            <p:cNvPr id="83" name="Freeform 352">
              <a:extLst>
                <a:ext uri="{FF2B5EF4-FFF2-40B4-BE49-F238E27FC236}">
                  <a16:creationId xmlns:a16="http://schemas.microsoft.com/office/drawing/2014/main" id="{31C39D6B-D872-8C4F-9C49-849987C446FC}"/>
                </a:ext>
              </a:extLst>
            </p:cNvPr>
            <p:cNvSpPr>
              <a:spLocks noEditPoints="1"/>
            </p:cNvSpPr>
            <p:nvPr/>
          </p:nvSpPr>
          <p:spPr bwMode="auto">
            <a:xfrm>
              <a:off x="4157495" y="2921676"/>
              <a:ext cx="421745" cy="421746"/>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6"/>
                    <a:pt x="0" y="416"/>
                  </a:cubicBezTo>
                  <a:cubicBezTo>
                    <a:pt x="0" y="645"/>
                    <a:pt x="186" y="832"/>
                    <a:pt x="416" y="832"/>
                  </a:cubicBezTo>
                  <a:cubicBezTo>
                    <a:pt x="646" y="832"/>
                    <a:pt x="832" y="645"/>
                    <a:pt x="832" y="416"/>
                  </a:cubicBezTo>
                  <a:cubicBezTo>
                    <a:pt x="832" y="186"/>
                    <a:pt x="646" y="0"/>
                    <a:pt x="416" y="0"/>
                  </a:cubicBezTo>
                  <a:close/>
                  <a:moveTo>
                    <a:pt x="416" y="800"/>
                  </a:moveTo>
                  <a:cubicBezTo>
                    <a:pt x="204" y="800"/>
                    <a:pt x="32" y="627"/>
                    <a:pt x="32" y="416"/>
                  </a:cubicBezTo>
                  <a:cubicBezTo>
                    <a:pt x="32" y="204"/>
                    <a:pt x="204" y="32"/>
                    <a:pt x="416" y="32"/>
                  </a:cubicBezTo>
                  <a:cubicBezTo>
                    <a:pt x="628" y="32"/>
                    <a:pt x="800" y="204"/>
                    <a:pt x="800" y="416"/>
                  </a:cubicBezTo>
                  <a:cubicBezTo>
                    <a:pt x="800" y="627"/>
                    <a:pt x="628" y="800"/>
                    <a:pt x="416" y="80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84" name="Freeform 353">
              <a:extLst>
                <a:ext uri="{FF2B5EF4-FFF2-40B4-BE49-F238E27FC236}">
                  <a16:creationId xmlns:a16="http://schemas.microsoft.com/office/drawing/2014/main" id="{A4C81EA6-2E01-6345-BB28-C0A5CA4DF3F6}"/>
                </a:ext>
              </a:extLst>
            </p:cNvPr>
            <p:cNvSpPr>
              <a:spLocks noEditPoints="1"/>
            </p:cNvSpPr>
            <p:nvPr/>
          </p:nvSpPr>
          <p:spPr bwMode="auto">
            <a:xfrm>
              <a:off x="4217346" y="3008342"/>
              <a:ext cx="305047" cy="247985"/>
            </a:xfrm>
            <a:custGeom>
              <a:avLst/>
              <a:gdLst>
                <a:gd name="T0" fmla="*/ 583 w 602"/>
                <a:gd name="T1" fmla="*/ 57 h 489"/>
                <a:gd name="T2" fmla="*/ 545 w 602"/>
                <a:gd name="T3" fmla="*/ 19 h 489"/>
                <a:gd name="T4" fmla="*/ 500 w 602"/>
                <a:gd name="T5" fmla="*/ 0 h 489"/>
                <a:gd name="T6" fmla="*/ 455 w 602"/>
                <a:gd name="T7" fmla="*/ 19 h 489"/>
                <a:gd name="T8" fmla="*/ 215 w 602"/>
                <a:gd name="T9" fmla="*/ 259 h 489"/>
                <a:gd name="T10" fmla="*/ 153 w 602"/>
                <a:gd name="T11" fmla="*/ 197 h 489"/>
                <a:gd name="T12" fmla="*/ 108 w 602"/>
                <a:gd name="T13" fmla="*/ 178 h 489"/>
                <a:gd name="T14" fmla="*/ 63 w 602"/>
                <a:gd name="T15" fmla="*/ 197 h 489"/>
                <a:gd name="T16" fmla="*/ 25 w 602"/>
                <a:gd name="T17" fmla="*/ 235 h 489"/>
                <a:gd name="T18" fmla="*/ 25 w 602"/>
                <a:gd name="T19" fmla="*/ 326 h 489"/>
                <a:gd name="T20" fmla="*/ 170 w 602"/>
                <a:gd name="T21" fmla="*/ 470 h 489"/>
                <a:gd name="T22" fmla="*/ 215 w 602"/>
                <a:gd name="T23" fmla="*/ 489 h 489"/>
                <a:gd name="T24" fmla="*/ 260 w 602"/>
                <a:gd name="T25" fmla="*/ 470 h 489"/>
                <a:gd name="T26" fmla="*/ 583 w 602"/>
                <a:gd name="T27" fmla="*/ 147 h 489"/>
                <a:gd name="T28" fmla="*/ 602 w 602"/>
                <a:gd name="T29" fmla="*/ 102 h 489"/>
                <a:gd name="T30" fmla="*/ 583 w 602"/>
                <a:gd name="T31" fmla="*/ 57 h 489"/>
                <a:gd name="T32" fmla="*/ 561 w 602"/>
                <a:gd name="T33" fmla="*/ 125 h 489"/>
                <a:gd name="T34" fmla="*/ 238 w 602"/>
                <a:gd name="T35" fmla="*/ 448 h 489"/>
                <a:gd name="T36" fmla="*/ 192 w 602"/>
                <a:gd name="T37" fmla="*/ 448 h 489"/>
                <a:gd name="T38" fmla="*/ 47 w 602"/>
                <a:gd name="T39" fmla="*/ 303 h 489"/>
                <a:gd name="T40" fmla="*/ 47 w 602"/>
                <a:gd name="T41" fmla="*/ 258 h 489"/>
                <a:gd name="T42" fmla="*/ 85 w 602"/>
                <a:gd name="T43" fmla="*/ 220 h 489"/>
                <a:gd name="T44" fmla="*/ 131 w 602"/>
                <a:gd name="T45" fmla="*/ 220 h 489"/>
                <a:gd name="T46" fmla="*/ 215 w 602"/>
                <a:gd name="T47" fmla="*/ 304 h 489"/>
                <a:gd name="T48" fmla="*/ 478 w 602"/>
                <a:gd name="T49" fmla="*/ 41 h 489"/>
                <a:gd name="T50" fmla="*/ 523 w 602"/>
                <a:gd name="T51" fmla="*/ 41 h 489"/>
                <a:gd name="T52" fmla="*/ 561 w 602"/>
                <a:gd name="T53" fmla="*/ 79 h 489"/>
                <a:gd name="T54" fmla="*/ 561 w 602"/>
                <a:gd name="T55" fmla="*/ 12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2" h="489">
                  <a:moveTo>
                    <a:pt x="583" y="57"/>
                  </a:moveTo>
                  <a:cubicBezTo>
                    <a:pt x="545" y="19"/>
                    <a:pt x="545" y="19"/>
                    <a:pt x="545" y="19"/>
                  </a:cubicBezTo>
                  <a:cubicBezTo>
                    <a:pt x="533" y="7"/>
                    <a:pt x="517" y="0"/>
                    <a:pt x="500" y="0"/>
                  </a:cubicBezTo>
                  <a:cubicBezTo>
                    <a:pt x="483" y="0"/>
                    <a:pt x="467" y="7"/>
                    <a:pt x="455" y="19"/>
                  </a:cubicBezTo>
                  <a:cubicBezTo>
                    <a:pt x="215" y="259"/>
                    <a:pt x="215" y="259"/>
                    <a:pt x="215" y="259"/>
                  </a:cubicBezTo>
                  <a:cubicBezTo>
                    <a:pt x="153" y="197"/>
                    <a:pt x="153" y="197"/>
                    <a:pt x="153" y="197"/>
                  </a:cubicBezTo>
                  <a:cubicBezTo>
                    <a:pt x="141" y="185"/>
                    <a:pt x="125" y="178"/>
                    <a:pt x="108" y="178"/>
                  </a:cubicBezTo>
                  <a:cubicBezTo>
                    <a:pt x="91" y="178"/>
                    <a:pt x="75" y="185"/>
                    <a:pt x="63" y="197"/>
                  </a:cubicBezTo>
                  <a:cubicBezTo>
                    <a:pt x="25" y="235"/>
                    <a:pt x="25" y="235"/>
                    <a:pt x="25" y="235"/>
                  </a:cubicBezTo>
                  <a:cubicBezTo>
                    <a:pt x="0" y="260"/>
                    <a:pt x="0" y="301"/>
                    <a:pt x="25" y="326"/>
                  </a:cubicBezTo>
                  <a:cubicBezTo>
                    <a:pt x="170" y="470"/>
                    <a:pt x="170" y="470"/>
                    <a:pt x="170" y="470"/>
                  </a:cubicBezTo>
                  <a:cubicBezTo>
                    <a:pt x="182" y="483"/>
                    <a:pt x="198" y="489"/>
                    <a:pt x="215" y="489"/>
                  </a:cubicBezTo>
                  <a:cubicBezTo>
                    <a:pt x="232" y="489"/>
                    <a:pt x="248" y="483"/>
                    <a:pt x="260" y="470"/>
                  </a:cubicBezTo>
                  <a:cubicBezTo>
                    <a:pt x="583" y="147"/>
                    <a:pt x="583" y="147"/>
                    <a:pt x="583" y="147"/>
                  </a:cubicBezTo>
                  <a:cubicBezTo>
                    <a:pt x="595" y="135"/>
                    <a:pt x="602" y="119"/>
                    <a:pt x="602" y="102"/>
                  </a:cubicBezTo>
                  <a:cubicBezTo>
                    <a:pt x="602" y="85"/>
                    <a:pt x="595" y="69"/>
                    <a:pt x="583" y="57"/>
                  </a:cubicBezTo>
                  <a:close/>
                  <a:moveTo>
                    <a:pt x="561" y="125"/>
                  </a:moveTo>
                  <a:cubicBezTo>
                    <a:pt x="238" y="448"/>
                    <a:pt x="238" y="448"/>
                    <a:pt x="238" y="448"/>
                  </a:cubicBezTo>
                  <a:cubicBezTo>
                    <a:pt x="225" y="460"/>
                    <a:pt x="205" y="460"/>
                    <a:pt x="192" y="448"/>
                  </a:cubicBezTo>
                  <a:cubicBezTo>
                    <a:pt x="47" y="303"/>
                    <a:pt x="47" y="303"/>
                    <a:pt x="47" y="303"/>
                  </a:cubicBezTo>
                  <a:cubicBezTo>
                    <a:pt x="35" y="290"/>
                    <a:pt x="35" y="270"/>
                    <a:pt x="47" y="258"/>
                  </a:cubicBezTo>
                  <a:cubicBezTo>
                    <a:pt x="85" y="220"/>
                    <a:pt x="85" y="220"/>
                    <a:pt x="85" y="220"/>
                  </a:cubicBezTo>
                  <a:cubicBezTo>
                    <a:pt x="98" y="207"/>
                    <a:pt x="118" y="207"/>
                    <a:pt x="131" y="220"/>
                  </a:cubicBezTo>
                  <a:cubicBezTo>
                    <a:pt x="215" y="304"/>
                    <a:pt x="215" y="304"/>
                    <a:pt x="215" y="304"/>
                  </a:cubicBezTo>
                  <a:cubicBezTo>
                    <a:pt x="478" y="41"/>
                    <a:pt x="478" y="41"/>
                    <a:pt x="478" y="41"/>
                  </a:cubicBezTo>
                  <a:cubicBezTo>
                    <a:pt x="490" y="29"/>
                    <a:pt x="510" y="29"/>
                    <a:pt x="523" y="41"/>
                  </a:cubicBezTo>
                  <a:cubicBezTo>
                    <a:pt x="561" y="79"/>
                    <a:pt x="561" y="79"/>
                    <a:pt x="561" y="79"/>
                  </a:cubicBezTo>
                  <a:cubicBezTo>
                    <a:pt x="573" y="92"/>
                    <a:pt x="573" y="112"/>
                    <a:pt x="561" y="125"/>
                  </a:cubicBezTo>
                  <a:close/>
                </a:path>
              </a:pathLst>
            </a:custGeom>
            <a:solidFill>
              <a:schemeClr val="accent1"/>
            </a:solidFill>
            <a:ln>
              <a:solidFill>
                <a:schemeClr val="accent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grpSp>
      <p:grpSp>
        <p:nvGrpSpPr>
          <p:cNvPr id="106" name="Group 105">
            <a:extLst>
              <a:ext uri="{FF2B5EF4-FFF2-40B4-BE49-F238E27FC236}">
                <a16:creationId xmlns:a16="http://schemas.microsoft.com/office/drawing/2014/main" id="{87F329BA-5BC2-EB4A-AC0D-89B28C34101F}"/>
              </a:ext>
            </a:extLst>
          </p:cNvPr>
          <p:cNvGrpSpPr/>
          <p:nvPr/>
        </p:nvGrpSpPr>
        <p:grpSpPr>
          <a:xfrm>
            <a:off x="8192080" y="3101326"/>
            <a:ext cx="1765300" cy="1943167"/>
            <a:chOff x="6697836" y="1869314"/>
            <a:chExt cx="1765300" cy="1943167"/>
          </a:xfrm>
        </p:grpSpPr>
        <p:grpSp>
          <p:nvGrpSpPr>
            <p:cNvPr id="75" name="Group 74">
              <a:extLst>
                <a:ext uri="{FF2B5EF4-FFF2-40B4-BE49-F238E27FC236}">
                  <a16:creationId xmlns:a16="http://schemas.microsoft.com/office/drawing/2014/main" id="{EF5D529A-A4E1-E147-AC45-0E3722A3FEAD}"/>
                </a:ext>
              </a:extLst>
            </p:cNvPr>
            <p:cNvGrpSpPr/>
            <p:nvPr/>
          </p:nvGrpSpPr>
          <p:grpSpPr>
            <a:xfrm>
              <a:off x="6697836" y="1869314"/>
              <a:ext cx="1765300" cy="1943167"/>
              <a:chOff x="6697836" y="1869314"/>
              <a:chExt cx="1765300" cy="1943167"/>
            </a:xfrm>
          </p:grpSpPr>
          <p:grpSp>
            <p:nvGrpSpPr>
              <p:cNvPr id="11" name="Group 10">
                <a:extLst>
                  <a:ext uri="{FF2B5EF4-FFF2-40B4-BE49-F238E27FC236}">
                    <a16:creationId xmlns:a16="http://schemas.microsoft.com/office/drawing/2014/main" id="{B14133B3-4D00-B449-B7A3-229FE5D8971C}"/>
                  </a:ext>
                </a:extLst>
              </p:cNvPr>
              <p:cNvGrpSpPr/>
              <p:nvPr/>
            </p:nvGrpSpPr>
            <p:grpSpPr>
              <a:xfrm>
                <a:off x="6697836" y="1869314"/>
                <a:ext cx="1765300" cy="1943167"/>
                <a:chOff x="456062" y="1506036"/>
                <a:chExt cx="1765300" cy="1943167"/>
              </a:xfrm>
            </p:grpSpPr>
            <p:pic>
              <p:nvPicPr>
                <p:cNvPr id="12" name="Graphic 11">
                  <a:extLst>
                    <a:ext uri="{FF2B5EF4-FFF2-40B4-BE49-F238E27FC236}">
                      <a16:creationId xmlns:a16="http://schemas.microsoft.com/office/drawing/2014/main" id="{080A8F98-7BAB-7345-A555-9FC12CE93D6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6062" y="1506037"/>
                  <a:ext cx="342900" cy="342900"/>
                </a:xfrm>
                <a:prstGeom prst="rect">
                  <a:avLst/>
                </a:prstGeom>
              </p:spPr>
            </p:pic>
            <p:sp>
              <p:nvSpPr>
                <p:cNvPr id="13" name="Rectangle 12">
                  <a:extLst>
                    <a:ext uri="{FF2B5EF4-FFF2-40B4-BE49-F238E27FC236}">
                      <a16:creationId xmlns:a16="http://schemas.microsoft.com/office/drawing/2014/main" id="{A481EF24-4D38-F04B-B14E-DD85F2E20FE1}"/>
                    </a:ext>
                  </a:extLst>
                </p:cNvPr>
                <p:cNvSpPr/>
                <p:nvPr/>
              </p:nvSpPr>
              <p:spPr>
                <a:xfrm>
                  <a:off x="456062" y="1506036"/>
                  <a:ext cx="1765300" cy="1943167"/>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Logging Account</a:t>
                  </a:r>
                </a:p>
              </p:txBody>
            </p:sp>
          </p:grpSp>
          <p:pic>
            <p:nvPicPr>
              <p:cNvPr id="35" name="Graphic 34">
                <a:extLst>
                  <a:ext uri="{FF2B5EF4-FFF2-40B4-BE49-F238E27FC236}">
                    <a16:creationId xmlns:a16="http://schemas.microsoft.com/office/drawing/2014/main" id="{222F76D8-6F1D-2742-9E6E-F5E07A524E9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335110" y="2214474"/>
                <a:ext cx="490752" cy="793383"/>
              </a:xfrm>
              <a:prstGeom prst="rect">
                <a:avLst/>
              </a:prstGeom>
            </p:spPr>
          </p:pic>
        </p:grpSp>
        <p:sp>
          <p:nvSpPr>
            <p:cNvPr id="78" name="Freeform 220">
              <a:extLst>
                <a:ext uri="{FF2B5EF4-FFF2-40B4-BE49-F238E27FC236}">
                  <a16:creationId xmlns:a16="http://schemas.microsoft.com/office/drawing/2014/main" id="{21E3E386-61FE-3849-974C-3D832F3912E7}"/>
                </a:ext>
              </a:extLst>
            </p:cNvPr>
            <p:cNvSpPr>
              <a:spLocks noEditPoints="1"/>
            </p:cNvSpPr>
            <p:nvPr/>
          </p:nvSpPr>
          <p:spPr bwMode="auto">
            <a:xfrm>
              <a:off x="6899969" y="3084678"/>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grpSp>
          <p:nvGrpSpPr>
            <p:cNvPr id="81" name="Group 80">
              <a:extLst>
                <a:ext uri="{FF2B5EF4-FFF2-40B4-BE49-F238E27FC236}">
                  <a16:creationId xmlns:a16="http://schemas.microsoft.com/office/drawing/2014/main" id="{4AD029E3-EF73-6647-80E0-4F7FA6AB0739}"/>
                </a:ext>
              </a:extLst>
            </p:cNvPr>
            <p:cNvGrpSpPr/>
            <p:nvPr/>
          </p:nvGrpSpPr>
          <p:grpSpPr>
            <a:xfrm>
              <a:off x="7825862" y="3084678"/>
              <a:ext cx="450063" cy="283810"/>
              <a:chOff x="6467284" y="3305733"/>
              <a:chExt cx="450063" cy="283810"/>
            </a:xfrm>
          </p:grpSpPr>
          <p:sp>
            <p:nvSpPr>
              <p:cNvPr id="79" name="Freeform 160">
                <a:extLst>
                  <a:ext uri="{FF2B5EF4-FFF2-40B4-BE49-F238E27FC236}">
                    <a16:creationId xmlns:a16="http://schemas.microsoft.com/office/drawing/2014/main" id="{7BD74A7A-841E-3345-AB73-0DC0B87031E9}"/>
                  </a:ext>
                </a:extLst>
              </p:cNvPr>
              <p:cNvSpPr>
                <a:spLocks noEditPoints="1"/>
              </p:cNvSpPr>
              <p:nvPr/>
            </p:nvSpPr>
            <p:spPr bwMode="auto">
              <a:xfrm>
                <a:off x="6467284" y="3305733"/>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80" name="Freeform 220">
                <a:extLst>
                  <a:ext uri="{FF2B5EF4-FFF2-40B4-BE49-F238E27FC236}">
                    <a16:creationId xmlns:a16="http://schemas.microsoft.com/office/drawing/2014/main" id="{10461468-0447-304E-97B6-4DCEAD00EF45}"/>
                  </a:ext>
                </a:extLst>
              </p:cNvPr>
              <p:cNvSpPr>
                <a:spLocks noEditPoints="1"/>
              </p:cNvSpPr>
              <p:nvPr/>
            </p:nvSpPr>
            <p:spPr bwMode="auto">
              <a:xfrm>
                <a:off x="6587043" y="3400172"/>
                <a:ext cx="210543" cy="163784"/>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grpSp>
        <p:cxnSp>
          <p:nvCxnSpPr>
            <p:cNvPr id="101" name="Straight Connector 100">
              <a:extLst>
                <a:ext uri="{FF2B5EF4-FFF2-40B4-BE49-F238E27FC236}">
                  <a16:creationId xmlns:a16="http://schemas.microsoft.com/office/drawing/2014/main" id="{7321E02D-B9AB-5047-BFC8-F77DD7B4DF6F}"/>
                </a:ext>
              </a:extLst>
            </p:cNvPr>
            <p:cNvCxnSpPr>
              <a:cxnSpLocks/>
            </p:cNvCxnSpPr>
            <p:nvPr/>
          </p:nvCxnSpPr>
          <p:spPr>
            <a:xfrm>
              <a:off x="7587300" y="3005510"/>
              <a:ext cx="0" cy="720305"/>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0BAE72DB-F75D-0D42-BF38-5F2EC381C3AE}"/>
                </a:ext>
              </a:extLst>
            </p:cNvPr>
            <p:cNvSpPr txBox="1"/>
            <p:nvPr/>
          </p:nvSpPr>
          <p:spPr>
            <a:xfrm>
              <a:off x="6943593" y="3440242"/>
              <a:ext cx="275717" cy="123111"/>
            </a:xfrm>
            <a:prstGeom prst="rect">
              <a:avLst/>
            </a:prstGeom>
            <a:noFill/>
          </p:spPr>
          <p:txBody>
            <a:bodyPr wrap="none" lIns="0" tIns="0" rIns="0" bIns="0" rtlCol="0">
              <a:spAutoFit/>
            </a:bodyPr>
            <a:lstStyle/>
            <a:p>
              <a:r>
                <a:rPr lang="en-US" sz="800" dirty="0"/>
                <a:t>BYOL</a:t>
              </a:r>
            </a:p>
          </p:txBody>
        </p:sp>
        <p:sp>
          <p:nvSpPr>
            <p:cNvPr id="105" name="TextBox 104">
              <a:extLst>
                <a:ext uri="{FF2B5EF4-FFF2-40B4-BE49-F238E27FC236}">
                  <a16:creationId xmlns:a16="http://schemas.microsoft.com/office/drawing/2014/main" id="{C43C01CE-5C53-FF49-BC66-65E7D47A7B5A}"/>
                </a:ext>
              </a:extLst>
            </p:cNvPr>
            <p:cNvSpPr txBox="1"/>
            <p:nvPr/>
          </p:nvSpPr>
          <p:spPr>
            <a:xfrm>
              <a:off x="7743916" y="3424252"/>
              <a:ext cx="613951" cy="123111"/>
            </a:xfrm>
            <a:prstGeom prst="rect">
              <a:avLst/>
            </a:prstGeom>
            <a:noFill/>
          </p:spPr>
          <p:txBody>
            <a:bodyPr wrap="none" lIns="0" tIns="0" rIns="0" bIns="0" rtlCol="0">
              <a:spAutoFit/>
            </a:bodyPr>
            <a:lstStyle/>
            <a:p>
              <a:r>
                <a:rPr lang="en-US" sz="800" dirty="0"/>
                <a:t>Splunk Cloud</a:t>
              </a:r>
            </a:p>
          </p:txBody>
        </p:sp>
      </p:grpSp>
      <p:grpSp>
        <p:nvGrpSpPr>
          <p:cNvPr id="17" name="Group 16">
            <a:extLst>
              <a:ext uri="{FF2B5EF4-FFF2-40B4-BE49-F238E27FC236}">
                <a16:creationId xmlns:a16="http://schemas.microsoft.com/office/drawing/2014/main" id="{2DF0D61C-31FE-C641-9B4C-43B55A0265B3}"/>
              </a:ext>
            </a:extLst>
          </p:cNvPr>
          <p:cNvGrpSpPr/>
          <p:nvPr/>
        </p:nvGrpSpPr>
        <p:grpSpPr>
          <a:xfrm>
            <a:off x="4505769" y="3441219"/>
            <a:ext cx="1765300" cy="1269401"/>
            <a:chOff x="456062" y="1506036"/>
            <a:chExt cx="1765300" cy="1269401"/>
          </a:xfrm>
        </p:grpSpPr>
        <p:pic>
          <p:nvPicPr>
            <p:cNvPr id="18" name="Graphic 17">
              <a:extLst>
                <a:ext uri="{FF2B5EF4-FFF2-40B4-BE49-F238E27FC236}">
                  <a16:creationId xmlns:a16="http://schemas.microsoft.com/office/drawing/2014/main" id="{7D1B5AC1-2192-6642-9C99-F07A8F117A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6062" y="1506037"/>
              <a:ext cx="342900" cy="342900"/>
            </a:xfrm>
            <a:prstGeom prst="rect">
              <a:avLst/>
            </a:prstGeom>
          </p:spPr>
        </p:pic>
        <p:sp>
          <p:nvSpPr>
            <p:cNvPr id="19" name="Rectangle 18">
              <a:extLst>
                <a:ext uri="{FF2B5EF4-FFF2-40B4-BE49-F238E27FC236}">
                  <a16:creationId xmlns:a16="http://schemas.microsoft.com/office/drawing/2014/main" id="{F2DCBA7F-9299-2F49-B7D2-BEEBE25E6503}"/>
                </a:ext>
              </a:extLst>
            </p:cNvPr>
            <p:cNvSpPr/>
            <p:nvPr/>
          </p:nvSpPr>
          <p:spPr>
            <a:xfrm>
              <a:off x="456062" y="1506036"/>
              <a:ext cx="1765300" cy="1269401"/>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Shared Services Account</a:t>
              </a:r>
            </a:p>
          </p:txBody>
        </p:sp>
      </p:grpSp>
      <p:grpSp>
        <p:nvGrpSpPr>
          <p:cNvPr id="20" name="Group 19">
            <a:extLst>
              <a:ext uri="{FF2B5EF4-FFF2-40B4-BE49-F238E27FC236}">
                <a16:creationId xmlns:a16="http://schemas.microsoft.com/office/drawing/2014/main" id="{32FB70A7-277E-ED4E-AEE5-E6C2E03F5BF7}"/>
              </a:ext>
            </a:extLst>
          </p:cNvPr>
          <p:cNvGrpSpPr/>
          <p:nvPr/>
        </p:nvGrpSpPr>
        <p:grpSpPr>
          <a:xfrm>
            <a:off x="4505769" y="5159044"/>
            <a:ext cx="1765300" cy="1104804"/>
            <a:chOff x="456062" y="1506037"/>
            <a:chExt cx="1765300" cy="1104804"/>
          </a:xfrm>
        </p:grpSpPr>
        <p:pic>
          <p:nvPicPr>
            <p:cNvPr id="21" name="Graphic 20">
              <a:extLst>
                <a:ext uri="{FF2B5EF4-FFF2-40B4-BE49-F238E27FC236}">
                  <a16:creationId xmlns:a16="http://schemas.microsoft.com/office/drawing/2014/main" id="{85836C3C-93ED-7742-ACE3-21AF10F8E72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6062" y="1506037"/>
              <a:ext cx="342900" cy="342900"/>
            </a:xfrm>
            <a:prstGeom prst="rect">
              <a:avLst/>
            </a:prstGeom>
          </p:spPr>
        </p:pic>
        <p:sp>
          <p:nvSpPr>
            <p:cNvPr id="22" name="Rectangle 21">
              <a:extLst>
                <a:ext uri="{FF2B5EF4-FFF2-40B4-BE49-F238E27FC236}">
                  <a16:creationId xmlns:a16="http://schemas.microsoft.com/office/drawing/2014/main" id="{013606EB-45C7-8745-AB75-FD989154E95E}"/>
                </a:ext>
              </a:extLst>
            </p:cNvPr>
            <p:cNvSpPr/>
            <p:nvPr/>
          </p:nvSpPr>
          <p:spPr>
            <a:xfrm>
              <a:off x="456062" y="1506037"/>
              <a:ext cx="1765300" cy="1104804"/>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Sub Account</a:t>
              </a:r>
            </a:p>
          </p:txBody>
        </p:sp>
      </p:grpSp>
      <p:grpSp>
        <p:nvGrpSpPr>
          <p:cNvPr id="125" name="Group 124">
            <a:extLst>
              <a:ext uri="{FF2B5EF4-FFF2-40B4-BE49-F238E27FC236}">
                <a16:creationId xmlns:a16="http://schemas.microsoft.com/office/drawing/2014/main" id="{E517F173-8A6D-F14D-84BE-BC9A7F95ABA4}"/>
              </a:ext>
            </a:extLst>
          </p:cNvPr>
          <p:cNvGrpSpPr/>
          <p:nvPr/>
        </p:nvGrpSpPr>
        <p:grpSpPr>
          <a:xfrm>
            <a:off x="3733043" y="2282736"/>
            <a:ext cx="669847" cy="703719"/>
            <a:chOff x="3733043" y="2282736"/>
            <a:chExt cx="669847" cy="703719"/>
          </a:xfrm>
        </p:grpSpPr>
        <p:pic>
          <p:nvPicPr>
            <p:cNvPr id="123" name="Graphic 122">
              <a:extLst>
                <a:ext uri="{FF2B5EF4-FFF2-40B4-BE49-F238E27FC236}">
                  <a16:creationId xmlns:a16="http://schemas.microsoft.com/office/drawing/2014/main" id="{C11D5D6D-6584-DD45-82B3-B57884157D0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61005" y="2282736"/>
              <a:ext cx="432937" cy="484701"/>
            </a:xfrm>
            <a:prstGeom prst="rect">
              <a:avLst/>
            </a:prstGeom>
          </p:spPr>
        </p:pic>
        <p:sp>
          <p:nvSpPr>
            <p:cNvPr id="124" name="TextBox 123">
              <a:extLst>
                <a:ext uri="{FF2B5EF4-FFF2-40B4-BE49-F238E27FC236}">
                  <a16:creationId xmlns:a16="http://schemas.microsoft.com/office/drawing/2014/main" id="{B732BDF6-22AB-9340-A93C-69DED16F71DB}"/>
                </a:ext>
              </a:extLst>
            </p:cNvPr>
            <p:cNvSpPr txBox="1"/>
            <p:nvPr/>
          </p:nvSpPr>
          <p:spPr>
            <a:xfrm>
              <a:off x="3733043" y="2771011"/>
              <a:ext cx="669847" cy="215444"/>
            </a:xfrm>
            <a:prstGeom prst="rect">
              <a:avLst/>
            </a:prstGeom>
            <a:noFill/>
          </p:spPr>
          <p:txBody>
            <a:bodyPr wrap="square" rtlCol="0">
              <a:spAutoFit/>
            </a:bodyPr>
            <a:lstStyle/>
            <a:p>
              <a:pPr algn="ctr"/>
              <a:r>
                <a:rPr lang="en-US" sz="800" dirty="0">
                  <a:solidFill>
                    <a:srgbClr val="232F3E"/>
                  </a:solidFill>
                </a:rPr>
                <a:t>Template</a:t>
              </a:r>
            </a:p>
          </p:txBody>
        </p:sp>
      </p:grpSp>
      <p:grpSp>
        <p:nvGrpSpPr>
          <p:cNvPr id="126" name="Group 125">
            <a:extLst>
              <a:ext uri="{FF2B5EF4-FFF2-40B4-BE49-F238E27FC236}">
                <a16:creationId xmlns:a16="http://schemas.microsoft.com/office/drawing/2014/main" id="{E3F163B9-C166-A449-B6BD-AAEC1189EE04}"/>
              </a:ext>
            </a:extLst>
          </p:cNvPr>
          <p:cNvGrpSpPr/>
          <p:nvPr/>
        </p:nvGrpSpPr>
        <p:grpSpPr>
          <a:xfrm>
            <a:off x="3737995" y="3819822"/>
            <a:ext cx="669847" cy="703719"/>
            <a:chOff x="3733043" y="2282736"/>
            <a:chExt cx="669847" cy="703719"/>
          </a:xfrm>
        </p:grpSpPr>
        <p:pic>
          <p:nvPicPr>
            <p:cNvPr id="127" name="Graphic 126">
              <a:extLst>
                <a:ext uri="{FF2B5EF4-FFF2-40B4-BE49-F238E27FC236}">
                  <a16:creationId xmlns:a16="http://schemas.microsoft.com/office/drawing/2014/main" id="{5CC63FA7-89FC-BD46-B30F-8F8E52AEBB4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61005" y="2282736"/>
              <a:ext cx="432937" cy="484701"/>
            </a:xfrm>
            <a:prstGeom prst="rect">
              <a:avLst/>
            </a:prstGeom>
          </p:spPr>
        </p:pic>
        <p:sp>
          <p:nvSpPr>
            <p:cNvPr id="128" name="TextBox 127">
              <a:extLst>
                <a:ext uri="{FF2B5EF4-FFF2-40B4-BE49-F238E27FC236}">
                  <a16:creationId xmlns:a16="http://schemas.microsoft.com/office/drawing/2014/main" id="{96AFFB3B-65D3-7341-B847-CB8084CEA60C}"/>
                </a:ext>
              </a:extLst>
            </p:cNvPr>
            <p:cNvSpPr txBox="1"/>
            <p:nvPr/>
          </p:nvSpPr>
          <p:spPr>
            <a:xfrm>
              <a:off x="3733043" y="2771011"/>
              <a:ext cx="669847" cy="215444"/>
            </a:xfrm>
            <a:prstGeom prst="rect">
              <a:avLst/>
            </a:prstGeom>
            <a:noFill/>
          </p:spPr>
          <p:txBody>
            <a:bodyPr wrap="square" rtlCol="0">
              <a:spAutoFit/>
            </a:bodyPr>
            <a:lstStyle/>
            <a:p>
              <a:pPr algn="ctr"/>
              <a:r>
                <a:rPr lang="en-US" sz="800" dirty="0">
                  <a:solidFill>
                    <a:srgbClr val="232F3E"/>
                  </a:solidFill>
                </a:rPr>
                <a:t>Template</a:t>
              </a:r>
            </a:p>
          </p:txBody>
        </p:sp>
      </p:grpSp>
      <p:grpSp>
        <p:nvGrpSpPr>
          <p:cNvPr id="129" name="Group 128">
            <a:extLst>
              <a:ext uri="{FF2B5EF4-FFF2-40B4-BE49-F238E27FC236}">
                <a16:creationId xmlns:a16="http://schemas.microsoft.com/office/drawing/2014/main" id="{5A7740C7-1BBE-D44D-9A9B-9177BADF5AA3}"/>
              </a:ext>
            </a:extLst>
          </p:cNvPr>
          <p:cNvGrpSpPr/>
          <p:nvPr/>
        </p:nvGrpSpPr>
        <p:grpSpPr>
          <a:xfrm>
            <a:off x="3747501" y="5440502"/>
            <a:ext cx="669847" cy="703719"/>
            <a:chOff x="3733043" y="2282736"/>
            <a:chExt cx="669847" cy="703719"/>
          </a:xfrm>
        </p:grpSpPr>
        <p:pic>
          <p:nvPicPr>
            <p:cNvPr id="130" name="Graphic 129">
              <a:extLst>
                <a:ext uri="{FF2B5EF4-FFF2-40B4-BE49-F238E27FC236}">
                  <a16:creationId xmlns:a16="http://schemas.microsoft.com/office/drawing/2014/main" id="{613D7372-E7CD-3E4A-B5E5-E42202CC0C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61005" y="2282736"/>
              <a:ext cx="432937" cy="484701"/>
            </a:xfrm>
            <a:prstGeom prst="rect">
              <a:avLst/>
            </a:prstGeom>
          </p:spPr>
        </p:pic>
        <p:sp>
          <p:nvSpPr>
            <p:cNvPr id="131" name="TextBox 130">
              <a:extLst>
                <a:ext uri="{FF2B5EF4-FFF2-40B4-BE49-F238E27FC236}">
                  <a16:creationId xmlns:a16="http://schemas.microsoft.com/office/drawing/2014/main" id="{CDE756CF-BEEA-9746-8F4C-B1DD2811B5B0}"/>
                </a:ext>
              </a:extLst>
            </p:cNvPr>
            <p:cNvSpPr txBox="1"/>
            <p:nvPr/>
          </p:nvSpPr>
          <p:spPr>
            <a:xfrm>
              <a:off x="3733043" y="2771011"/>
              <a:ext cx="669847" cy="215444"/>
            </a:xfrm>
            <a:prstGeom prst="rect">
              <a:avLst/>
            </a:prstGeom>
            <a:noFill/>
          </p:spPr>
          <p:txBody>
            <a:bodyPr wrap="square" rtlCol="0">
              <a:spAutoFit/>
            </a:bodyPr>
            <a:lstStyle/>
            <a:p>
              <a:pPr algn="ctr"/>
              <a:r>
                <a:rPr lang="en-US" sz="800" dirty="0">
                  <a:solidFill>
                    <a:srgbClr val="232F3E"/>
                  </a:solidFill>
                </a:rPr>
                <a:t>Template</a:t>
              </a:r>
            </a:p>
          </p:txBody>
        </p:sp>
      </p:grpSp>
      <p:cxnSp>
        <p:nvCxnSpPr>
          <p:cNvPr id="141" name="Elbow Connector 140">
            <a:extLst>
              <a:ext uri="{FF2B5EF4-FFF2-40B4-BE49-F238E27FC236}">
                <a16:creationId xmlns:a16="http://schemas.microsoft.com/office/drawing/2014/main" id="{4BD70B7A-BB58-0240-9495-ACC85FE8459E}"/>
              </a:ext>
            </a:extLst>
          </p:cNvPr>
          <p:cNvCxnSpPr>
            <a:cxnSpLocks/>
            <a:stCxn id="35" idx="3"/>
          </p:cNvCxnSpPr>
          <p:nvPr/>
        </p:nvCxnSpPr>
        <p:spPr>
          <a:xfrm flipH="1" flipV="1">
            <a:off x="6158442" y="2351612"/>
            <a:ext cx="3161664" cy="1491566"/>
          </a:xfrm>
          <a:prstGeom prst="bentConnector3">
            <a:avLst>
              <a:gd name="adj1" fmla="val -29798"/>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4A81FF25-FDBA-3945-ADD9-59DAA80E6B12}"/>
              </a:ext>
            </a:extLst>
          </p:cNvPr>
          <p:cNvCxnSpPr>
            <a:cxnSpLocks/>
            <a:stCxn id="26" idx="3"/>
            <a:endCxn id="123" idx="1"/>
          </p:cNvCxnSpPr>
          <p:nvPr/>
        </p:nvCxnSpPr>
        <p:spPr>
          <a:xfrm>
            <a:off x="1693635" y="2226794"/>
            <a:ext cx="2167370" cy="298293"/>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520FDFF0-2914-5F4F-A4A8-AEE91D5C2B1F}"/>
              </a:ext>
            </a:extLst>
          </p:cNvPr>
          <p:cNvCxnSpPr>
            <a:cxnSpLocks/>
            <a:stCxn id="26" idx="3"/>
            <a:endCxn id="127" idx="1"/>
          </p:cNvCxnSpPr>
          <p:nvPr/>
        </p:nvCxnSpPr>
        <p:spPr>
          <a:xfrm>
            <a:off x="1693635" y="2226794"/>
            <a:ext cx="2172322" cy="1835379"/>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53999292-5D0C-7C46-94E2-FFAC8A2A9DE3}"/>
              </a:ext>
            </a:extLst>
          </p:cNvPr>
          <p:cNvCxnSpPr>
            <a:cxnSpLocks/>
            <a:stCxn id="26" idx="3"/>
            <a:endCxn id="130" idx="1"/>
          </p:cNvCxnSpPr>
          <p:nvPr/>
        </p:nvCxnSpPr>
        <p:spPr>
          <a:xfrm>
            <a:off x="1693635" y="2226794"/>
            <a:ext cx="2181828" cy="3456059"/>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9A044495-9718-4D46-AAB1-B5DF4BDDD316}"/>
              </a:ext>
            </a:extLst>
          </p:cNvPr>
          <p:cNvCxnSpPr>
            <a:cxnSpLocks/>
          </p:cNvCxnSpPr>
          <p:nvPr/>
        </p:nvCxnSpPr>
        <p:spPr>
          <a:xfrm>
            <a:off x="6263025" y="3030002"/>
            <a:ext cx="1929055" cy="898392"/>
          </a:xfrm>
          <a:prstGeom prst="straightConnector1">
            <a:avLst/>
          </a:prstGeom>
          <a:ln w="38100" cap="rnd">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AF7A058A-8462-A640-9A6A-2DA7C4EB56A2}"/>
              </a:ext>
            </a:extLst>
          </p:cNvPr>
          <p:cNvCxnSpPr>
            <a:cxnSpLocks/>
            <a:stCxn id="19" idx="3"/>
            <a:endCxn id="13" idx="1"/>
          </p:cNvCxnSpPr>
          <p:nvPr/>
        </p:nvCxnSpPr>
        <p:spPr>
          <a:xfrm flipV="1">
            <a:off x="6271069" y="4072910"/>
            <a:ext cx="1921011" cy="3010"/>
          </a:xfrm>
          <a:prstGeom prst="straightConnector1">
            <a:avLst/>
          </a:prstGeom>
          <a:ln w="38100" cap="rnd">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582D23FD-F3D5-0B47-A725-A6230842C0F7}"/>
              </a:ext>
            </a:extLst>
          </p:cNvPr>
          <p:cNvCxnSpPr>
            <a:cxnSpLocks/>
            <a:stCxn id="22" idx="3"/>
          </p:cNvCxnSpPr>
          <p:nvPr/>
        </p:nvCxnSpPr>
        <p:spPr>
          <a:xfrm flipV="1">
            <a:off x="6271069" y="4225226"/>
            <a:ext cx="1919897" cy="1486220"/>
          </a:xfrm>
          <a:prstGeom prst="straightConnector1">
            <a:avLst/>
          </a:prstGeom>
          <a:ln w="38100" cap="rnd">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72" name="Group 171">
            <a:extLst>
              <a:ext uri="{FF2B5EF4-FFF2-40B4-BE49-F238E27FC236}">
                <a16:creationId xmlns:a16="http://schemas.microsoft.com/office/drawing/2014/main" id="{C30BC46F-E41D-3947-9C8E-7E5B7E7FF499}"/>
              </a:ext>
            </a:extLst>
          </p:cNvPr>
          <p:cNvGrpSpPr/>
          <p:nvPr/>
        </p:nvGrpSpPr>
        <p:grpSpPr>
          <a:xfrm>
            <a:off x="2443983" y="3875566"/>
            <a:ext cx="304188" cy="322223"/>
            <a:chOff x="4157495" y="2921676"/>
            <a:chExt cx="421745" cy="421746"/>
          </a:xfrm>
        </p:grpSpPr>
        <p:sp>
          <p:nvSpPr>
            <p:cNvPr id="173" name="Freeform 352">
              <a:extLst>
                <a:ext uri="{FF2B5EF4-FFF2-40B4-BE49-F238E27FC236}">
                  <a16:creationId xmlns:a16="http://schemas.microsoft.com/office/drawing/2014/main" id="{B6141953-6EA2-A948-9FC7-0474776C269B}"/>
                </a:ext>
              </a:extLst>
            </p:cNvPr>
            <p:cNvSpPr>
              <a:spLocks noEditPoints="1"/>
            </p:cNvSpPr>
            <p:nvPr/>
          </p:nvSpPr>
          <p:spPr bwMode="auto">
            <a:xfrm>
              <a:off x="4157495" y="2921676"/>
              <a:ext cx="421745" cy="421746"/>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6"/>
                    <a:pt x="0" y="416"/>
                  </a:cubicBezTo>
                  <a:cubicBezTo>
                    <a:pt x="0" y="645"/>
                    <a:pt x="186" y="832"/>
                    <a:pt x="416" y="832"/>
                  </a:cubicBezTo>
                  <a:cubicBezTo>
                    <a:pt x="646" y="832"/>
                    <a:pt x="832" y="645"/>
                    <a:pt x="832" y="416"/>
                  </a:cubicBezTo>
                  <a:cubicBezTo>
                    <a:pt x="832" y="186"/>
                    <a:pt x="646" y="0"/>
                    <a:pt x="416" y="0"/>
                  </a:cubicBezTo>
                  <a:close/>
                  <a:moveTo>
                    <a:pt x="416" y="800"/>
                  </a:moveTo>
                  <a:cubicBezTo>
                    <a:pt x="204" y="800"/>
                    <a:pt x="32" y="627"/>
                    <a:pt x="32" y="416"/>
                  </a:cubicBezTo>
                  <a:cubicBezTo>
                    <a:pt x="32" y="204"/>
                    <a:pt x="204" y="32"/>
                    <a:pt x="416" y="32"/>
                  </a:cubicBezTo>
                  <a:cubicBezTo>
                    <a:pt x="628" y="32"/>
                    <a:pt x="800" y="204"/>
                    <a:pt x="800" y="416"/>
                  </a:cubicBezTo>
                  <a:cubicBezTo>
                    <a:pt x="800" y="627"/>
                    <a:pt x="628" y="800"/>
                    <a:pt x="416" y="80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174" name="Freeform 353">
              <a:extLst>
                <a:ext uri="{FF2B5EF4-FFF2-40B4-BE49-F238E27FC236}">
                  <a16:creationId xmlns:a16="http://schemas.microsoft.com/office/drawing/2014/main" id="{F0511BE6-5E04-464C-9265-EDEFF66262A3}"/>
                </a:ext>
              </a:extLst>
            </p:cNvPr>
            <p:cNvSpPr>
              <a:spLocks noEditPoints="1"/>
            </p:cNvSpPr>
            <p:nvPr/>
          </p:nvSpPr>
          <p:spPr bwMode="auto">
            <a:xfrm>
              <a:off x="4217346" y="3008342"/>
              <a:ext cx="305047" cy="247985"/>
            </a:xfrm>
            <a:custGeom>
              <a:avLst/>
              <a:gdLst>
                <a:gd name="T0" fmla="*/ 583 w 602"/>
                <a:gd name="T1" fmla="*/ 57 h 489"/>
                <a:gd name="T2" fmla="*/ 545 w 602"/>
                <a:gd name="T3" fmla="*/ 19 h 489"/>
                <a:gd name="T4" fmla="*/ 500 w 602"/>
                <a:gd name="T5" fmla="*/ 0 h 489"/>
                <a:gd name="T6" fmla="*/ 455 w 602"/>
                <a:gd name="T7" fmla="*/ 19 h 489"/>
                <a:gd name="T8" fmla="*/ 215 w 602"/>
                <a:gd name="T9" fmla="*/ 259 h 489"/>
                <a:gd name="T10" fmla="*/ 153 w 602"/>
                <a:gd name="T11" fmla="*/ 197 h 489"/>
                <a:gd name="T12" fmla="*/ 108 w 602"/>
                <a:gd name="T13" fmla="*/ 178 h 489"/>
                <a:gd name="T14" fmla="*/ 63 w 602"/>
                <a:gd name="T15" fmla="*/ 197 h 489"/>
                <a:gd name="T16" fmla="*/ 25 w 602"/>
                <a:gd name="T17" fmla="*/ 235 h 489"/>
                <a:gd name="T18" fmla="*/ 25 w 602"/>
                <a:gd name="T19" fmla="*/ 326 h 489"/>
                <a:gd name="T20" fmla="*/ 170 w 602"/>
                <a:gd name="T21" fmla="*/ 470 h 489"/>
                <a:gd name="T22" fmla="*/ 215 w 602"/>
                <a:gd name="T23" fmla="*/ 489 h 489"/>
                <a:gd name="T24" fmla="*/ 260 w 602"/>
                <a:gd name="T25" fmla="*/ 470 h 489"/>
                <a:gd name="T26" fmla="*/ 583 w 602"/>
                <a:gd name="T27" fmla="*/ 147 h 489"/>
                <a:gd name="T28" fmla="*/ 602 w 602"/>
                <a:gd name="T29" fmla="*/ 102 h 489"/>
                <a:gd name="T30" fmla="*/ 583 w 602"/>
                <a:gd name="T31" fmla="*/ 57 h 489"/>
                <a:gd name="T32" fmla="*/ 561 w 602"/>
                <a:gd name="T33" fmla="*/ 125 h 489"/>
                <a:gd name="T34" fmla="*/ 238 w 602"/>
                <a:gd name="T35" fmla="*/ 448 h 489"/>
                <a:gd name="T36" fmla="*/ 192 w 602"/>
                <a:gd name="T37" fmla="*/ 448 h 489"/>
                <a:gd name="T38" fmla="*/ 47 w 602"/>
                <a:gd name="T39" fmla="*/ 303 h 489"/>
                <a:gd name="T40" fmla="*/ 47 w 602"/>
                <a:gd name="T41" fmla="*/ 258 h 489"/>
                <a:gd name="T42" fmla="*/ 85 w 602"/>
                <a:gd name="T43" fmla="*/ 220 h 489"/>
                <a:gd name="T44" fmla="*/ 131 w 602"/>
                <a:gd name="T45" fmla="*/ 220 h 489"/>
                <a:gd name="T46" fmla="*/ 215 w 602"/>
                <a:gd name="T47" fmla="*/ 304 h 489"/>
                <a:gd name="T48" fmla="*/ 478 w 602"/>
                <a:gd name="T49" fmla="*/ 41 h 489"/>
                <a:gd name="T50" fmla="*/ 523 w 602"/>
                <a:gd name="T51" fmla="*/ 41 h 489"/>
                <a:gd name="T52" fmla="*/ 561 w 602"/>
                <a:gd name="T53" fmla="*/ 79 h 489"/>
                <a:gd name="T54" fmla="*/ 561 w 602"/>
                <a:gd name="T55" fmla="*/ 12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2" h="489">
                  <a:moveTo>
                    <a:pt x="583" y="57"/>
                  </a:moveTo>
                  <a:cubicBezTo>
                    <a:pt x="545" y="19"/>
                    <a:pt x="545" y="19"/>
                    <a:pt x="545" y="19"/>
                  </a:cubicBezTo>
                  <a:cubicBezTo>
                    <a:pt x="533" y="7"/>
                    <a:pt x="517" y="0"/>
                    <a:pt x="500" y="0"/>
                  </a:cubicBezTo>
                  <a:cubicBezTo>
                    <a:pt x="483" y="0"/>
                    <a:pt x="467" y="7"/>
                    <a:pt x="455" y="19"/>
                  </a:cubicBezTo>
                  <a:cubicBezTo>
                    <a:pt x="215" y="259"/>
                    <a:pt x="215" y="259"/>
                    <a:pt x="215" y="259"/>
                  </a:cubicBezTo>
                  <a:cubicBezTo>
                    <a:pt x="153" y="197"/>
                    <a:pt x="153" y="197"/>
                    <a:pt x="153" y="197"/>
                  </a:cubicBezTo>
                  <a:cubicBezTo>
                    <a:pt x="141" y="185"/>
                    <a:pt x="125" y="178"/>
                    <a:pt x="108" y="178"/>
                  </a:cubicBezTo>
                  <a:cubicBezTo>
                    <a:pt x="91" y="178"/>
                    <a:pt x="75" y="185"/>
                    <a:pt x="63" y="197"/>
                  </a:cubicBezTo>
                  <a:cubicBezTo>
                    <a:pt x="25" y="235"/>
                    <a:pt x="25" y="235"/>
                    <a:pt x="25" y="235"/>
                  </a:cubicBezTo>
                  <a:cubicBezTo>
                    <a:pt x="0" y="260"/>
                    <a:pt x="0" y="301"/>
                    <a:pt x="25" y="326"/>
                  </a:cubicBezTo>
                  <a:cubicBezTo>
                    <a:pt x="170" y="470"/>
                    <a:pt x="170" y="470"/>
                    <a:pt x="170" y="470"/>
                  </a:cubicBezTo>
                  <a:cubicBezTo>
                    <a:pt x="182" y="483"/>
                    <a:pt x="198" y="489"/>
                    <a:pt x="215" y="489"/>
                  </a:cubicBezTo>
                  <a:cubicBezTo>
                    <a:pt x="232" y="489"/>
                    <a:pt x="248" y="483"/>
                    <a:pt x="260" y="470"/>
                  </a:cubicBezTo>
                  <a:cubicBezTo>
                    <a:pt x="583" y="147"/>
                    <a:pt x="583" y="147"/>
                    <a:pt x="583" y="147"/>
                  </a:cubicBezTo>
                  <a:cubicBezTo>
                    <a:pt x="595" y="135"/>
                    <a:pt x="602" y="119"/>
                    <a:pt x="602" y="102"/>
                  </a:cubicBezTo>
                  <a:cubicBezTo>
                    <a:pt x="602" y="85"/>
                    <a:pt x="595" y="69"/>
                    <a:pt x="583" y="57"/>
                  </a:cubicBezTo>
                  <a:close/>
                  <a:moveTo>
                    <a:pt x="561" y="125"/>
                  </a:moveTo>
                  <a:cubicBezTo>
                    <a:pt x="238" y="448"/>
                    <a:pt x="238" y="448"/>
                    <a:pt x="238" y="448"/>
                  </a:cubicBezTo>
                  <a:cubicBezTo>
                    <a:pt x="225" y="460"/>
                    <a:pt x="205" y="460"/>
                    <a:pt x="192" y="448"/>
                  </a:cubicBezTo>
                  <a:cubicBezTo>
                    <a:pt x="47" y="303"/>
                    <a:pt x="47" y="303"/>
                    <a:pt x="47" y="303"/>
                  </a:cubicBezTo>
                  <a:cubicBezTo>
                    <a:pt x="35" y="290"/>
                    <a:pt x="35" y="270"/>
                    <a:pt x="47" y="258"/>
                  </a:cubicBezTo>
                  <a:cubicBezTo>
                    <a:pt x="85" y="220"/>
                    <a:pt x="85" y="220"/>
                    <a:pt x="85" y="220"/>
                  </a:cubicBezTo>
                  <a:cubicBezTo>
                    <a:pt x="98" y="207"/>
                    <a:pt x="118" y="207"/>
                    <a:pt x="131" y="220"/>
                  </a:cubicBezTo>
                  <a:cubicBezTo>
                    <a:pt x="215" y="304"/>
                    <a:pt x="215" y="304"/>
                    <a:pt x="215" y="304"/>
                  </a:cubicBezTo>
                  <a:cubicBezTo>
                    <a:pt x="478" y="41"/>
                    <a:pt x="478" y="41"/>
                    <a:pt x="478" y="41"/>
                  </a:cubicBezTo>
                  <a:cubicBezTo>
                    <a:pt x="490" y="29"/>
                    <a:pt x="510" y="29"/>
                    <a:pt x="523" y="41"/>
                  </a:cubicBezTo>
                  <a:cubicBezTo>
                    <a:pt x="561" y="79"/>
                    <a:pt x="561" y="79"/>
                    <a:pt x="561" y="79"/>
                  </a:cubicBezTo>
                  <a:cubicBezTo>
                    <a:pt x="573" y="92"/>
                    <a:pt x="573" y="112"/>
                    <a:pt x="561" y="125"/>
                  </a:cubicBezTo>
                  <a:close/>
                </a:path>
              </a:pathLst>
            </a:custGeom>
            <a:solidFill>
              <a:schemeClr val="accent1"/>
            </a:solidFill>
            <a:ln>
              <a:solidFill>
                <a:schemeClr val="accent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grpSp>
      <p:grpSp>
        <p:nvGrpSpPr>
          <p:cNvPr id="175" name="Group 174">
            <a:extLst>
              <a:ext uri="{FF2B5EF4-FFF2-40B4-BE49-F238E27FC236}">
                <a16:creationId xmlns:a16="http://schemas.microsoft.com/office/drawing/2014/main" id="{10F84450-2D42-D347-937C-E54A45AF6133}"/>
              </a:ext>
            </a:extLst>
          </p:cNvPr>
          <p:cNvGrpSpPr/>
          <p:nvPr/>
        </p:nvGrpSpPr>
        <p:grpSpPr>
          <a:xfrm>
            <a:off x="2448347" y="4672254"/>
            <a:ext cx="304188" cy="322223"/>
            <a:chOff x="4157495" y="2921676"/>
            <a:chExt cx="421745" cy="421746"/>
          </a:xfrm>
        </p:grpSpPr>
        <p:sp>
          <p:nvSpPr>
            <p:cNvPr id="176" name="Freeform 352">
              <a:extLst>
                <a:ext uri="{FF2B5EF4-FFF2-40B4-BE49-F238E27FC236}">
                  <a16:creationId xmlns:a16="http://schemas.microsoft.com/office/drawing/2014/main" id="{9B0FE715-8299-C54D-B37A-DBC07FA5AC04}"/>
                </a:ext>
              </a:extLst>
            </p:cNvPr>
            <p:cNvSpPr>
              <a:spLocks noEditPoints="1"/>
            </p:cNvSpPr>
            <p:nvPr/>
          </p:nvSpPr>
          <p:spPr bwMode="auto">
            <a:xfrm>
              <a:off x="4157495" y="2921676"/>
              <a:ext cx="421745" cy="421746"/>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6"/>
                    <a:pt x="0" y="416"/>
                  </a:cubicBezTo>
                  <a:cubicBezTo>
                    <a:pt x="0" y="645"/>
                    <a:pt x="186" y="832"/>
                    <a:pt x="416" y="832"/>
                  </a:cubicBezTo>
                  <a:cubicBezTo>
                    <a:pt x="646" y="832"/>
                    <a:pt x="832" y="645"/>
                    <a:pt x="832" y="416"/>
                  </a:cubicBezTo>
                  <a:cubicBezTo>
                    <a:pt x="832" y="186"/>
                    <a:pt x="646" y="0"/>
                    <a:pt x="416" y="0"/>
                  </a:cubicBezTo>
                  <a:close/>
                  <a:moveTo>
                    <a:pt x="416" y="800"/>
                  </a:moveTo>
                  <a:cubicBezTo>
                    <a:pt x="204" y="800"/>
                    <a:pt x="32" y="627"/>
                    <a:pt x="32" y="416"/>
                  </a:cubicBezTo>
                  <a:cubicBezTo>
                    <a:pt x="32" y="204"/>
                    <a:pt x="204" y="32"/>
                    <a:pt x="416" y="32"/>
                  </a:cubicBezTo>
                  <a:cubicBezTo>
                    <a:pt x="628" y="32"/>
                    <a:pt x="800" y="204"/>
                    <a:pt x="800" y="416"/>
                  </a:cubicBezTo>
                  <a:cubicBezTo>
                    <a:pt x="800" y="627"/>
                    <a:pt x="628" y="800"/>
                    <a:pt x="416" y="80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177" name="Freeform 353">
              <a:extLst>
                <a:ext uri="{FF2B5EF4-FFF2-40B4-BE49-F238E27FC236}">
                  <a16:creationId xmlns:a16="http://schemas.microsoft.com/office/drawing/2014/main" id="{4400C70B-E491-7E49-9FCC-EAB8AA97F8B5}"/>
                </a:ext>
              </a:extLst>
            </p:cNvPr>
            <p:cNvSpPr>
              <a:spLocks noEditPoints="1"/>
            </p:cNvSpPr>
            <p:nvPr/>
          </p:nvSpPr>
          <p:spPr bwMode="auto">
            <a:xfrm>
              <a:off x="4217346" y="3008342"/>
              <a:ext cx="305047" cy="247985"/>
            </a:xfrm>
            <a:custGeom>
              <a:avLst/>
              <a:gdLst>
                <a:gd name="T0" fmla="*/ 583 w 602"/>
                <a:gd name="T1" fmla="*/ 57 h 489"/>
                <a:gd name="T2" fmla="*/ 545 w 602"/>
                <a:gd name="T3" fmla="*/ 19 h 489"/>
                <a:gd name="T4" fmla="*/ 500 w 602"/>
                <a:gd name="T5" fmla="*/ 0 h 489"/>
                <a:gd name="T6" fmla="*/ 455 w 602"/>
                <a:gd name="T7" fmla="*/ 19 h 489"/>
                <a:gd name="T8" fmla="*/ 215 w 602"/>
                <a:gd name="T9" fmla="*/ 259 h 489"/>
                <a:gd name="T10" fmla="*/ 153 w 602"/>
                <a:gd name="T11" fmla="*/ 197 h 489"/>
                <a:gd name="T12" fmla="*/ 108 w 602"/>
                <a:gd name="T13" fmla="*/ 178 h 489"/>
                <a:gd name="T14" fmla="*/ 63 w 602"/>
                <a:gd name="T15" fmla="*/ 197 h 489"/>
                <a:gd name="T16" fmla="*/ 25 w 602"/>
                <a:gd name="T17" fmla="*/ 235 h 489"/>
                <a:gd name="T18" fmla="*/ 25 w 602"/>
                <a:gd name="T19" fmla="*/ 326 h 489"/>
                <a:gd name="T20" fmla="*/ 170 w 602"/>
                <a:gd name="T21" fmla="*/ 470 h 489"/>
                <a:gd name="T22" fmla="*/ 215 w 602"/>
                <a:gd name="T23" fmla="*/ 489 h 489"/>
                <a:gd name="T24" fmla="*/ 260 w 602"/>
                <a:gd name="T25" fmla="*/ 470 h 489"/>
                <a:gd name="T26" fmla="*/ 583 w 602"/>
                <a:gd name="T27" fmla="*/ 147 h 489"/>
                <a:gd name="T28" fmla="*/ 602 w 602"/>
                <a:gd name="T29" fmla="*/ 102 h 489"/>
                <a:gd name="T30" fmla="*/ 583 w 602"/>
                <a:gd name="T31" fmla="*/ 57 h 489"/>
                <a:gd name="T32" fmla="*/ 561 w 602"/>
                <a:gd name="T33" fmla="*/ 125 h 489"/>
                <a:gd name="T34" fmla="*/ 238 w 602"/>
                <a:gd name="T35" fmla="*/ 448 h 489"/>
                <a:gd name="T36" fmla="*/ 192 w 602"/>
                <a:gd name="T37" fmla="*/ 448 h 489"/>
                <a:gd name="T38" fmla="*/ 47 w 602"/>
                <a:gd name="T39" fmla="*/ 303 h 489"/>
                <a:gd name="T40" fmla="*/ 47 w 602"/>
                <a:gd name="T41" fmla="*/ 258 h 489"/>
                <a:gd name="T42" fmla="*/ 85 w 602"/>
                <a:gd name="T43" fmla="*/ 220 h 489"/>
                <a:gd name="T44" fmla="*/ 131 w 602"/>
                <a:gd name="T45" fmla="*/ 220 h 489"/>
                <a:gd name="T46" fmla="*/ 215 w 602"/>
                <a:gd name="T47" fmla="*/ 304 h 489"/>
                <a:gd name="T48" fmla="*/ 478 w 602"/>
                <a:gd name="T49" fmla="*/ 41 h 489"/>
                <a:gd name="T50" fmla="*/ 523 w 602"/>
                <a:gd name="T51" fmla="*/ 41 h 489"/>
                <a:gd name="T52" fmla="*/ 561 w 602"/>
                <a:gd name="T53" fmla="*/ 79 h 489"/>
                <a:gd name="T54" fmla="*/ 561 w 602"/>
                <a:gd name="T55" fmla="*/ 12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2" h="489">
                  <a:moveTo>
                    <a:pt x="583" y="57"/>
                  </a:moveTo>
                  <a:cubicBezTo>
                    <a:pt x="545" y="19"/>
                    <a:pt x="545" y="19"/>
                    <a:pt x="545" y="19"/>
                  </a:cubicBezTo>
                  <a:cubicBezTo>
                    <a:pt x="533" y="7"/>
                    <a:pt x="517" y="0"/>
                    <a:pt x="500" y="0"/>
                  </a:cubicBezTo>
                  <a:cubicBezTo>
                    <a:pt x="483" y="0"/>
                    <a:pt x="467" y="7"/>
                    <a:pt x="455" y="19"/>
                  </a:cubicBezTo>
                  <a:cubicBezTo>
                    <a:pt x="215" y="259"/>
                    <a:pt x="215" y="259"/>
                    <a:pt x="215" y="259"/>
                  </a:cubicBezTo>
                  <a:cubicBezTo>
                    <a:pt x="153" y="197"/>
                    <a:pt x="153" y="197"/>
                    <a:pt x="153" y="197"/>
                  </a:cubicBezTo>
                  <a:cubicBezTo>
                    <a:pt x="141" y="185"/>
                    <a:pt x="125" y="178"/>
                    <a:pt x="108" y="178"/>
                  </a:cubicBezTo>
                  <a:cubicBezTo>
                    <a:pt x="91" y="178"/>
                    <a:pt x="75" y="185"/>
                    <a:pt x="63" y="197"/>
                  </a:cubicBezTo>
                  <a:cubicBezTo>
                    <a:pt x="25" y="235"/>
                    <a:pt x="25" y="235"/>
                    <a:pt x="25" y="235"/>
                  </a:cubicBezTo>
                  <a:cubicBezTo>
                    <a:pt x="0" y="260"/>
                    <a:pt x="0" y="301"/>
                    <a:pt x="25" y="326"/>
                  </a:cubicBezTo>
                  <a:cubicBezTo>
                    <a:pt x="170" y="470"/>
                    <a:pt x="170" y="470"/>
                    <a:pt x="170" y="470"/>
                  </a:cubicBezTo>
                  <a:cubicBezTo>
                    <a:pt x="182" y="483"/>
                    <a:pt x="198" y="489"/>
                    <a:pt x="215" y="489"/>
                  </a:cubicBezTo>
                  <a:cubicBezTo>
                    <a:pt x="232" y="489"/>
                    <a:pt x="248" y="483"/>
                    <a:pt x="260" y="470"/>
                  </a:cubicBezTo>
                  <a:cubicBezTo>
                    <a:pt x="583" y="147"/>
                    <a:pt x="583" y="147"/>
                    <a:pt x="583" y="147"/>
                  </a:cubicBezTo>
                  <a:cubicBezTo>
                    <a:pt x="595" y="135"/>
                    <a:pt x="602" y="119"/>
                    <a:pt x="602" y="102"/>
                  </a:cubicBezTo>
                  <a:cubicBezTo>
                    <a:pt x="602" y="85"/>
                    <a:pt x="595" y="69"/>
                    <a:pt x="583" y="57"/>
                  </a:cubicBezTo>
                  <a:close/>
                  <a:moveTo>
                    <a:pt x="561" y="125"/>
                  </a:moveTo>
                  <a:cubicBezTo>
                    <a:pt x="238" y="448"/>
                    <a:pt x="238" y="448"/>
                    <a:pt x="238" y="448"/>
                  </a:cubicBezTo>
                  <a:cubicBezTo>
                    <a:pt x="225" y="460"/>
                    <a:pt x="205" y="460"/>
                    <a:pt x="192" y="448"/>
                  </a:cubicBezTo>
                  <a:cubicBezTo>
                    <a:pt x="47" y="303"/>
                    <a:pt x="47" y="303"/>
                    <a:pt x="47" y="303"/>
                  </a:cubicBezTo>
                  <a:cubicBezTo>
                    <a:pt x="35" y="290"/>
                    <a:pt x="35" y="270"/>
                    <a:pt x="47" y="258"/>
                  </a:cubicBezTo>
                  <a:cubicBezTo>
                    <a:pt x="85" y="220"/>
                    <a:pt x="85" y="220"/>
                    <a:pt x="85" y="220"/>
                  </a:cubicBezTo>
                  <a:cubicBezTo>
                    <a:pt x="98" y="207"/>
                    <a:pt x="118" y="207"/>
                    <a:pt x="131" y="220"/>
                  </a:cubicBezTo>
                  <a:cubicBezTo>
                    <a:pt x="215" y="304"/>
                    <a:pt x="215" y="304"/>
                    <a:pt x="215" y="304"/>
                  </a:cubicBezTo>
                  <a:cubicBezTo>
                    <a:pt x="478" y="41"/>
                    <a:pt x="478" y="41"/>
                    <a:pt x="478" y="41"/>
                  </a:cubicBezTo>
                  <a:cubicBezTo>
                    <a:pt x="490" y="29"/>
                    <a:pt x="510" y="29"/>
                    <a:pt x="523" y="41"/>
                  </a:cubicBezTo>
                  <a:cubicBezTo>
                    <a:pt x="561" y="79"/>
                    <a:pt x="561" y="79"/>
                    <a:pt x="561" y="79"/>
                  </a:cubicBezTo>
                  <a:cubicBezTo>
                    <a:pt x="573" y="92"/>
                    <a:pt x="573" y="112"/>
                    <a:pt x="561" y="125"/>
                  </a:cubicBezTo>
                  <a:close/>
                </a:path>
              </a:pathLst>
            </a:custGeom>
            <a:solidFill>
              <a:schemeClr val="accent1"/>
            </a:solidFill>
            <a:ln>
              <a:solidFill>
                <a:schemeClr val="accent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grpSp>
      <p:grpSp>
        <p:nvGrpSpPr>
          <p:cNvPr id="178" name="Group 177">
            <a:extLst>
              <a:ext uri="{FF2B5EF4-FFF2-40B4-BE49-F238E27FC236}">
                <a16:creationId xmlns:a16="http://schemas.microsoft.com/office/drawing/2014/main" id="{B51FE69C-EBA3-4F4E-900E-A9BA71B8CBA6}"/>
              </a:ext>
            </a:extLst>
          </p:cNvPr>
          <p:cNvGrpSpPr/>
          <p:nvPr/>
        </p:nvGrpSpPr>
        <p:grpSpPr>
          <a:xfrm>
            <a:off x="2451732" y="5347050"/>
            <a:ext cx="304188" cy="322223"/>
            <a:chOff x="4157495" y="2921676"/>
            <a:chExt cx="421745" cy="421746"/>
          </a:xfrm>
        </p:grpSpPr>
        <p:sp>
          <p:nvSpPr>
            <p:cNvPr id="179" name="Freeform 352">
              <a:extLst>
                <a:ext uri="{FF2B5EF4-FFF2-40B4-BE49-F238E27FC236}">
                  <a16:creationId xmlns:a16="http://schemas.microsoft.com/office/drawing/2014/main" id="{825FAE86-DBC6-DF43-A7BE-B5E697175EFC}"/>
                </a:ext>
              </a:extLst>
            </p:cNvPr>
            <p:cNvSpPr>
              <a:spLocks noEditPoints="1"/>
            </p:cNvSpPr>
            <p:nvPr/>
          </p:nvSpPr>
          <p:spPr bwMode="auto">
            <a:xfrm>
              <a:off x="4157495" y="2921676"/>
              <a:ext cx="421745" cy="421746"/>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6"/>
                    <a:pt x="0" y="416"/>
                  </a:cubicBezTo>
                  <a:cubicBezTo>
                    <a:pt x="0" y="645"/>
                    <a:pt x="186" y="832"/>
                    <a:pt x="416" y="832"/>
                  </a:cubicBezTo>
                  <a:cubicBezTo>
                    <a:pt x="646" y="832"/>
                    <a:pt x="832" y="645"/>
                    <a:pt x="832" y="416"/>
                  </a:cubicBezTo>
                  <a:cubicBezTo>
                    <a:pt x="832" y="186"/>
                    <a:pt x="646" y="0"/>
                    <a:pt x="416" y="0"/>
                  </a:cubicBezTo>
                  <a:close/>
                  <a:moveTo>
                    <a:pt x="416" y="800"/>
                  </a:moveTo>
                  <a:cubicBezTo>
                    <a:pt x="204" y="800"/>
                    <a:pt x="32" y="627"/>
                    <a:pt x="32" y="416"/>
                  </a:cubicBezTo>
                  <a:cubicBezTo>
                    <a:pt x="32" y="204"/>
                    <a:pt x="204" y="32"/>
                    <a:pt x="416" y="32"/>
                  </a:cubicBezTo>
                  <a:cubicBezTo>
                    <a:pt x="628" y="32"/>
                    <a:pt x="800" y="204"/>
                    <a:pt x="800" y="416"/>
                  </a:cubicBezTo>
                  <a:cubicBezTo>
                    <a:pt x="800" y="627"/>
                    <a:pt x="628" y="800"/>
                    <a:pt x="416" y="80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180" name="Freeform 353">
              <a:extLst>
                <a:ext uri="{FF2B5EF4-FFF2-40B4-BE49-F238E27FC236}">
                  <a16:creationId xmlns:a16="http://schemas.microsoft.com/office/drawing/2014/main" id="{D0F105A2-7382-F244-8AE3-2453E6B72991}"/>
                </a:ext>
              </a:extLst>
            </p:cNvPr>
            <p:cNvSpPr>
              <a:spLocks noEditPoints="1"/>
            </p:cNvSpPr>
            <p:nvPr/>
          </p:nvSpPr>
          <p:spPr bwMode="auto">
            <a:xfrm>
              <a:off x="4217346" y="3008342"/>
              <a:ext cx="305047" cy="247985"/>
            </a:xfrm>
            <a:custGeom>
              <a:avLst/>
              <a:gdLst>
                <a:gd name="T0" fmla="*/ 583 w 602"/>
                <a:gd name="T1" fmla="*/ 57 h 489"/>
                <a:gd name="T2" fmla="*/ 545 w 602"/>
                <a:gd name="T3" fmla="*/ 19 h 489"/>
                <a:gd name="T4" fmla="*/ 500 w 602"/>
                <a:gd name="T5" fmla="*/ 0 h 489"/>
                <a:gd name="T6" fmla="*/ 455 w 602"/>
                <a:gd name="T7" fmla="*/ 19 h 489"/>
                <a:gd name="T8" fmla="*/ 215 w 602"/>
                <a:gd name="T9" fmla="*/ 259 h 489"/>
                <a:gd name="T10" fmla="*/ 153 w 602"/>
                <a:gd name="T11" fmla="*/ 197 h 489"/>
                <a:gd name="T12" fmla="*/ 108 w 602"/>
                <a:gd name="T13" fmla="*/ 178 h 489"/>
                <a:gd name="T14" fmla="*/ 63 w 602"/>
                <a:gd name="T15" fmla="*/ 197 h 489"/>
                <a:gd name="T16" fmla="*/ 25 w 602"/>
                <a:gd name="T17" fmla="*/ 235 h 489"/>
                <a:gd name="T18" fmla="*/ 25 w 602"/>
                <a:gd name="T19" fmla="*/ 326 h 489"/>
                <a:gd name="T20" fmla="*/ 170 w 602"/>
                <a:gd name="T21" fmla="*/ 470 h 489"/>
                <a:gd name="T22" fmla="*/ 215 w 602"/>
                <a:gd name="T23" fmla="*/ 489 h 489"/>
                <a:gd name="T24" fmla="*/ 260 w 602"/>
                <a:gd name="T25" fmla="*/ 470 h 489"/>
                <a:gd name="T26" fmla="*/ 583 w 602"/>
                <a:gd name="T27" fmla="*/ 147 h 489"/>
                <a:gd name="T28" fmla="*/ 602 w 602"/>
                <a:gd name="T29" fmla="*/ 102 h 489"/>
                <a:gd name="T30" fmla="*/ 583 w 602"/>
                <a:gd name="T31" fmla="*/ 57 h 489"/>
                <a:gd name="T32" fmla="*/ 561 w 602"/>
                <a:gd name="T33" fmla="*/ 125 h 489"/>
                <a:gd name="T34" fmla="*/ 238 w 602"/>
                <a:gd name="T35" fmla="*/ 448 h 489"/>
                <a:gd name="T36" fmla="*/ 192 w 602"/>
                <a:gd name="T37" fmla="*/ 448 h 489"/>
                <a:gd name="T38" fmla="*/ 47 w 602"/>
                <a:gd name="T39" fmla="*/ 303 h 489"/>
                <a:gd name="T40" fmla="*/ 47 w 602"/>
                <a:gd name="T41" fmla="*/ 258 h 489"/>
                <a:gd name="T42" fmla="*/ 85 w 602"/>
                <a:gd name="T43" fmla="*/ 220 h 489"/>
                <a:gd name="T44" fmla="*/ 131 w 602"/>
                <a:gd name="T45" fmla="*/ 220 h 489"/>
                <a:gd name="T46" fmla="*/ 215 w 602"/>
                <a:gd name="T47" fmla="*/ 304 h 489"/>
                <a:gd name="T48" fmla="*/ 478 w 602"/>
                <a:gd name="T49" fmla="*/ 41 h 489"/>
                <a:gd name="T50" fmla="*/ 523 w 602"/>
                <a:gd name="T51" fmla="*/ 41 h 489"/>
                <a:gd name="T52" fmla="*/ 561 w 602"/>
                <a:gd name="T53" fmla="*/ 79 h 489"/>
                <a:gd name="T54" fmla="*/ 561 w 602"/>
                <a:gd name="T55" fmla="*/ 12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2" h="489">
                  <a:moveTo>
                    <a:pt x="583" y="57"/>
                  </a:moveTo>
                  <a:cubicBezTo>
                    <a:pt x="545" y="19"/>
                    <a:pt x="545" y="19"/>
                    <a:pt x="545" y="19"/>
                  </a:cubicBezTo>
                  <a:cubicBezTo>
                    <a:pt x="533" y="7"/>
                    <a:pt x="517" y="0"/>
                    <a:pt x="500" y="0"/>
                  </a:cubicBezTo>
                  <a:cubicBezTo>
                    <a:pt x="483" y="0"/>
                    <a:pt x="467" y="7"/>
                    <a:pt x="455" y="19"/>
                  </a:cubicBezTo>
                  <a:cubicBezTo>
                    <a:pt x="215" y="259"/>
                    <a:pt x="215" y="259"/>
                    <a:pt x="215" y="259"/>
                  </a:cubicBezTo>
                  <a:cubicBezTo>
                    <a:pt x="153" y="197"/>
                    <a:pt x="153" y="197"/>
                    <a:pt x="153" y="197"/>
                  </a:cubicBezTo>
                  <a:cubicBezTo>
                    <a:pt x="141" y="185"/>
                    <a:pt x="125" y="178"/>
                    <a:pt x="108" y="178"/>
                  </a:cubicBezTo>
                  <a:cubicBezTo>
                    <a:pt x="91" y="178"/>
                    <a:pt x="75" y="185"/>
                    <a:pt x="63" y="197"/>
                  </a:cubicBezTo>
                  <a:cubicBezTo>
                    <a:pt x="25" y="235"/>
                    <a:pt x="25" y="235"/>
                    <a:pt x="25" y="235"/>
                  </a:cubicBezTo>
                  <a:cubicBezTo>
                    <a:pt x="0" y="260"/>
                    <a:pt x="0" y="301"/>
                    <a:pt x="25" y="326"/>
                  </a:cubicBezTo>
                  <a:cubicBezTo>
                    <a:pt x="170" y="470"/>
                    <a:pt x="170" y="470"/>
                    <a:pt x="170" y="470"/>
                  </a:cubicBezTo>
                  <a:cubicBezTo>
                    <a:pt x="182" y="483"/>
                    <a:pt x="198" y="489"/>
                    <a:pt x="215" y="489"/>
                  </a:cubicBezTo>
                  <a:cubicBezTo>
                    <a:pt x="232" y="489"/>
                    <a:pt x="248" y="483"/>
                    <a:pt x="260" y="470"/>
                  </a:cubicBezTo>
                  <a:cubicBezTo>
                    <a:pt x="583" y="147"/>
                    <a:pt x="583" y="147"/>
                    <a:pt x="583" y="147"/>
                  </a:cubicBezTo>
                  <a:cubicBezTo>
                    <a:pt x="595" y="135"/>
                    <a:pt x="602" y="119"/>
                    <a:pt x="602" y="102"/>
                  </a:cubicBezTo>
                  <a:cubicBezTo>
                    <a:pt x="602" y="85"/>
                    <a:pt x="595" y="69"/>
                    <a:pt x="583" y="57"/>
                  </a:cubicBezTo>
                  <a:close/>
                  <a:moveTo>
                    <a:pt x="561" y="125"/>
                  </a:moveTo>
                  <a:cubicBezTo>
                    <a:pt x="238" y="448"/>
                    <a:pt x="238" y="448"/>
                    <a:pt x="238" y="448"/>
                  </a:cubicBezTo>
                  <a:cubicBezTo>
                    <a:pt x="225" y="460"/>
                    <a:pt x="205" y="460"/>
                    <a:pt x="192" y="448"/>
                  </a:cubicBezTo>
                  <a:cubicBezTo>
                    <a:pt x="47" y="303"/>
                    <a:pt x="47" y="303"/>
                    <a:pt x="47" y="303"/>
                  </a:cubicBezTo>
                  <a:cubicBezTo>
                    <a:pt x="35" y="290"/>
                    <a:pt x="35" y="270"/>
                    <a:pt x="47" y="258"/>
                  </a:cubicBezTo>
                  <a:cubicBezTo>
                    <a:pt x="85" y="220"/>
                    <a:pt x="85" y="220"/>
                    <a:pt x="85" y="220"/>
                  </a:cubicBezTo>
                  <a:cubicBezTo>
                    <a:pt x="98" y="207"/>
                    <a:pt x="118" y="207"/>
                    <a:pt x="131" y="220"/>
                  </a:cubicBezTo>
                  <a:cubicBezTo>
                    <a:pt x="215" y="304"/>
                    <a:pt x="215" y="304"/>
                    <a:pt x="215" y="304"/>
                  </a:cubicBezTo>
                  <a:cubicBezTo>
                    <a:pt x="478" y="41"/>
                    <a:pt x="478" y="41"/>
                    <a:pt x="478" y="41"/>
                  </a:cubicBezTo>
                  <a:cubicBezTo>
                    <a:pt x="490" y="29"/>
                    <a:pt x="510" y="29"/>
                    <a:pt x="523" y="41"/>
                  </a:cubicBezTo>
                  <a:cubicBezTo>
                    <a:pt x="561" y="79"/>
                    <a:pt x="561" y="79"/>
                    <a:pt x="561" y="79"/>
                  </a:cubicBezTo>
                  <a:cubicBezTo>
                    <a:pt x="573" y="92"/>
                    <a:pt x="573" y="112"/>
                    <a:pt x="561" y="125"/>
                  </a:cubicBezTo>
                  <a:close/>
                </a:path>
              </a:pathLst>
            </a:custGeom>
            <a:solidFill>
              <a:schemeClr val="accent1"/>
            </a:solidFill>
            <a:ln>
              <a:solidFill>
                <a:schemeClr val="accent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grpSp>
      <p:grpSp>
        <p:nvGrpSpPr>
          <p:cNvPr id="181" name="Group 180">
            <a:extLst>
              <a:ext uri="{FF2B5EF4-FFF2-40B4-BE49-F238E27FC236}">
                <a16:creationId xmlns:a16="http://schemas.microsoft.com/office/drawing/2014/main" id="{170512CD-649D-794E-8E71-732E5D081979}"/>
              </a:ext>
            </a:extLst>
          </p:cNvPr>
          <p:cNvGrpSpPr/>
          <p:nvPr/>
        </p:nvGrpSpPr>
        <p:grpSpPr>
          <a:xfrm>
            <a:off x="2451732" y="6057273"/>
            <a:ext cx="304188" cy="322223"/>
            <a:chOff x="4157495" y="2921676"/>
            <a:chExt cx="421745" cy="421746"/>
          </a:xfrm>
        </p:grpSpPr>
        <p:sp>
          <p:nvSpPr>
            <p:cNvPr id="182" name="Freeform 352">
              <a:extLst>
                <a:ext uri="{FF2B5EF4-FFF2-40B4-BE49-F238E27FC236}">
                  <a16:creationId xmlns:a16="http://schemas.microsoft.com/office/drawing/2014/main" id="{72528AFA-696F-0F4E-BE18-80F70B86AEB8}"/>
                </a:ext>
              </a:extLst>
            </p:cNvPr>
            <p:cNvSpPr>
              <a:spLocks noEditPoints="1"/>
            </p:cNvSpPr>
            <p:nvPr/>
          </p:nvSpPr>
          <p:spPr bwMode="auto">
            <a:xfrm>
              <a:off x="4157495" y="2921676"/>
              <a:ext cx="421745" cy="421746"/>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6"/>
                    <a:pt x="0" y="416"/>
                  </a:cubicBezTo>
                  <a:cubicBezTo>
                    <a:pt x="0" y="645"/>
                    <a:pt x="186" y="832"/>
                    <a:pt x="416" y="832"/>
                  </a:cubicBezTo>
                  <a:cubicBezTo>
                    <a:pt x="646" y="832"/>
                    <a:pt x="832" y="645"/>
                    <a:pt x="832" y="416"/>
                  </a:cubicBezTo>
                  <a:cubicBezTo>
                    <a:pt x="832" y="186"/>
                    <a:pt x="646" y="0"/>
                    <a:pt x="416" y="0"/>
                  </a:cubicBezTo>
                  <a:close/>
                  <a:moveTo>
                    <a:pt x="416" y="800"/>
                  </a:moveTo>
                  <a:cubicBezTo>
                    <a:pt x="204" y="800"/>
                    <a:pt x="32" y="627"/>
                    <a:pt x="32" y="416"/>
                  </a:cubicBezTo>
                  <a:cubicBezTo>
                    <a:pt x="32" y="204"/>
                    <a:pt x="204" y="32"/>
                    <a:pt x="416" y="32"/>
                  </a:cubicBezTo>
                  <a:cubicBezTo>
                    <a:pt x="628" y="32"/>
                    <a:pt x="800" y="204"/>
                    <a:pt x="800" y="416"/>
                  </a:cubicBezTo>
                  <a:cubicBezTo>
                    <a:pt x="800" y="627"/>
                    <a:pt x="628" y="800"/>
                    <a:pt x="416" y="80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183" name="Freeform 353">
              <a:extLst>
                <a:ext uri="{FF2B5EF4-FFF2-40B4-BE49-F238E27FC236}">
                  <a16:creationId xmlns:a16="http://schemas.microsoft.com/office/drawing/2014/main" id="{1DE99CF6-5F8F-D948-9CF4-26AB178BAE16}"/>
                </a:ext>
              </a:extLst>
            </p:cNvPr>
            <p:cNvSpPr>
              <a:spLocks noEditPoints="1"/>
            </p:cNvSpPr>
            <p:nvPr/>
          </p:nvSpPr>
          <p:spPr bwMode="auto">
            <a:xfrm>
              <a:off x="4217346" y="3008342"/>
              <a:ext cx="305047" cy="247985"/>
            </a:xfrm>
            <a:custGeom>
              <a:avLst/>
              <a:gdLst>
                <a:gd name="T0" fmla="*/ 583 w 602"/>
                <a:gd name="T1" fmla="*/ 57 h 489"/>
                <a:gd name="T2" fmla="*/ 545 w 602"/>
                <a:gd name="T3" fmla="*/ 19 h 489"/>
                <a:gd name="T4" fmla="*/ 500 w 602"/>
                <a:gd name="T5" fmla="*/ 0 h 489"/>
                <a:gd name="T6" fmla="*/ 455 w 602"/>
                <a:gd name="T7" fmla="*/ 19 h 489"/>
                <a:gd name="T8" fmla="*/ 215 w 602"/>
                <a:gd name="T9" fmla="*/ 259 h 489"/>
                <a:gd name="T10" fmla="*/ 153 w 602"/>
                <a:gd name="T11" fmla="*/ 197 h 489"/>
                <a:gd name="T12" fmla="*/ 108 w 602"/>
                <a:gd name="T13" fmla="*/ 178 h 489"/>
                <a:gd name="T14" fmla="*/ 63 w 602"/>
                <a:gd name="T15" fmla="*/ 197 h 489"/>
                <a:gd name="T16" fmla="*/ 25 w 602"/>
                <a:gd name="T17" fmla="*/ 235 h 489"/>
                <a:gd name="T18" fmla="*/ 25 w 602"/>
                <a:gd name="T19" fmla="*/ 326 h 489"/>
                <a:gd name="T20" fmla="*/ 170 w 602"/>
                <a:gd name="T21" fmla="*/ 470 h 489"/>
                <a:gd name="T22" fmla="*/ 215 w 602"/>
                <a:gd name="T23" fmla="*/ 489 h 489"/>
                <a:gd name="T24" fmla="*/ 260 w 602"/>
                <a:gd name="T25" fmla="*/ 470 h 489"/>
                <a:gd name="T26" fmla="*/ 583 w 602"/>
                <a:gd name="T27" fmla="*/ 147 h 489"/>
                <a:gd name="T28" fmla="*/ 602 w 602"/>
                <a:gd name="T29" fmla="*/ 102 h 489"/>
                <a:gd name="T30" fmla="*/ 583 w 602"/>
                <a:gd name="T31" fmla="*/ 57 h 489"/>
                <a:gd name="T32" fmla="*/ 561 w 602"/>
                <a:gd name="T33" fmla="*/ 125 h 489"/>
                <a:gd name="T34" fmla="*/ 238 w 602"/>
                <a:gd name="T35" fmla="*/ 448 h 489"/>
                <a:gd name="T36" fmla="*/ 192 w 602"/>
                <a:gd name="T37" fmla="*/ 448 h 489"/>
                <a:gd name="T38" fmla="*/ 47 w 602"/>
                <a:gd name="T39" fmla="*/ 303 h 489"/>
                <a:gd name="T40" fmla="*/ 47 w 602"/>
                <a:gd name="T41" fmla="*/ 258 h 489"/>
                <a:gd name="T42" fmla="*/ 85 w 602"/>
                <a:gd name="T43" fmla="*/ 220 h 489"/>
                <a:gd name="T44" fmla="*/ 131 w 602"/>
                <a:gd name="T45" fmla="*/ 220 h 489"/>
                <a:gd name="T46" fmla="*/ 215 w 602"/>
                <a:gd name="T47" fmla="*/ 304 h 489"/>
                <a:gd name="T48" fmla="*/ 478 w 602"/>
                <a:gd name="T49" fmla="*/ 41 h 489"/>
                <a:gd name="T50" fmla="*/ 523 w 602"/>
                <a:gd name="T51" fmla="*/ 41 h 489"/>
                <a:gd name="T52" fmla="*/ 561 w 602"/>
                <a:gd name="T53" fmla="*/ 79 h 489"/>
                <a:gd name="T54" fmla="*/ 561 w 602"/>
                <a:gd name="T55" fmla="*/ 12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2" h="489">
                  <a:moveTo>
                    <a:pt x="583" y="57"/>
                  </a:moveTo>
                  <a:cubicBezTo>
                    <a:pt x="545" y="19"/>
                    <a:pt x="545" y="19"/>
                    <a:pt x="545" y="19"/>
                  </a:cubicBezTo>
                  <a:cubicBezTo>
                    <a:pt x="533" y="7"/>
                    <a:pt x="517" y="0"/>
                    <a:pt x="500" y="0"/>
                  </a:cubicBezTo>
                  <a:cubicBezTo>
                    <a:pt x="483" y="0"/>
                    <a:pt x="467" y="7"/>
                    <a:pt x="455" y="19"/>
                  </a:cubicBezTo>
                  <a:cubicBezTo>
                    <a:pt x="215" y="259"/>
                    <a:pt x="215" y="259"/>
                    <a:pt x="215" y="259"/>
                  </a:cubicBezTo>
                  <a:cubicBezTo>
                    <a:pt x="153" y="197"/>
                    <a:pt x="153" y="197"/>
                    <a:pt x="153" y="197"/>
                  </a:cubicBezTo>
                  <a:cubicBezTo>
                    <a:pt x="141" y="185"/>
                    <a:pt x="125" y="178"/>
                    <a:pt x="108" y="178"/>
                  </a:cubicBezTo>
                  <a:cubicBezTo>
                    <a:pt x="91" y="178"/>
                    <a:pt x="75" y="185"/>
                    <a:pt x="63" y="197"/>
                  </a:cubicBezTo>
                  <a:cubicBezTo>
                    <a:pt x="25" y="235"/>
                    <a:pt x="25" y="235"/>
                    <a:pt x="25" y="235"/>
                  </a:cubicBezTo>
                  <a:cubicBezTo>
                    <a:pt x="0" y="260"/>
                    <a:pt x="0" y="301"/>
                    <a:pt x="25" y="326"/>
                  </a:cubicBezTo>
                  <a:cubicBezTo>
                    <a:pt x="170" y="470"/>
                    <a:pt x="170" y="470"/>
                    <a:pt x="170" y="470"/>
                  </a:cubicBezTo>
                  <a:cubicBezTo>
                    <a:pt x="182" y="483"/>
                    <a:pt x="198" y="489"/>
                    <a:pt x="215" y="489"/>
                  </a:cubicBezTo>
                  <a:cubicBezTo>
                    <a:pt x="232" y="489"/>
                    <a:pt x="248" y="483"/>
                    <a:pt x="260" y="470"/>
                  </a:cubicBezTo>
                  <a:cubicBezTo>
                    <a:pt x="583" y="147"/>
                    <a:pt x="583" y="147"/>
                    <a:pt x="583" y="147"/>
                  </a:cubicBezTo>
                  <a:cubicBezTo>
                    <a:pt x="595" y="135"/>
                    <a:pt x="602" y="119"/>
                    <a:pt x="602" y="102"/>
                  </a:cubicBezTo>
                  <a:cubicBezTo>
                    <a:pt x="602" y="85"/>
                    <a:pt x="595" y="69"/>
                    <a:pt x="583" y="57"/>
                  </a:cubicBezTo>
                  <a:close/>
                  <a:moveTo>
                    <a:pt x="561" y="125"/>
                  </a:moveTo>
                  <a:cubicBezTo>
                    <a:pt x="238" y="448"/>
                    <a:pt x="238" y="448"/>
                    <a:pt x="238" y="448"/>
                  </a:cubicBezTo>
                  <a:cubicBezTo>
                    <a:pt x="225" y="460"/>
                    <a:pt x="205" y="460"/>
                    <a:pt x="192" y="448"/>
                  </a:cubicBezTo>
                  <a:cubicBezTo>
                    <a:pt x="47" y="303"/>
                    <a:pt x="47" y="303"/>
                    <a:pt x="47" y="303"/>
                  </a:cubicBezTo>
                  <a:cubicBezTo>
                    <a:pt x="35" y="290"/>
                    <a:pt x="35" y="270"/>
                    <a:pt x="47" y="258"/>
                  </a:cubicBezTo>
                  <a:cubicBezTo>
                    <a:pt x="85" y="220"/>
                    <a:pt x="85" y="220"/>
                    <a:pt x="85" y="220"/>
                  </a:cubicBezTo>
                  <a:cubicBezTo>
                    <a:pt x="98" y="207"/>
                    <a:pt x="118" y="207"/>
                    <a:pt x="131" y="220"/>
                  </a:cubicBezTo>
                  <a:cubicBezTo>
                    <a:pt x="215" y="304"/>
                    <a:pt x="215" y="304"/>
                    <a:pt x="215" y="304"/>
                  </a:cubicBezTo>
                  <a:cubicBezTo>
                    <a:pt x="478" y="41"/>
                    <a:pt x="478" y="41"/>
                    <a:pt x="478" y="41"/>
                  </a:cubicBezTo>
                  <a:cubicBezTo>
                    <a:pt x="490" y="29"/>
                    <a:pt x="510" y="29"/>
                    <a:pt x="523" y="41"/>
                  </a:cubicBezTo>
                  <a:cubicBezTo>
                    <a:pt x="561" y="79"/>
                    <a:pt x="561" y="79"/>
                    <a:pt x="561" y="79"/>
                  </a:cubicBezTo>
                  <a:cubicBezTo>
                    <a:pt x="573" y="92"/>
                    <a:pt x="573" y="112"/>
                    <a:pt x="561" y="125"/>
                  </a:cubicBezTo>
                  <a:close/>
                </a:path>
              </a:pathLst>
            </a:custGeom>
            <a:solidFill>
              <a:schemeClr val="accent1"/>
            </a:solidFill>
            <a:ln>
              <a:solidFill>
                <a:schemeClr val="accent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grpSp>
      <p:pic>
        <p:nvPicPr>
          <p:cNvPr id="185" name="Graphic 184">
            <a:extLst>
              <a:ext uri="{FF2B5EF4-FFF2-40B4-BE49-F238E27FC236}">
                <a16:creationId xmlns:a16="http://schemas.microsoft.com/office/drawing/2014/main" id="{F642BE95-BC74-D743-BC52-28145529091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85575" y="2261343"/>
            <a:ext cx="169762" cy="243326"/>
          </a:xfrm>
          <a:prstGeom prst="rect">
            <a:avLst/>
          </a:prstGeom>
        </p:spPr>
      </p:pic>
      <p:pic>
        <p:nvPicPr>
          <p:cNvPr id="186" name="Graphic 185">
            <a:extLst>
              <a:ext uri="{FF2B5EF4-FFF2-40B4-BE49-F238E27FC236}">
                <a16:creationId xmlns:a16="http://schemas.microsoft.com/office/drawing/2014/main" id="{A43BEC96-A7D8-FF4B-BFB7-793F717EB9D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772412" y="2257426"/>
            <a:ext cx="169762" cy="243326"/>
          </a:xfrm>
          <a:prstGeom prst="rect">
            <a:avLst/>
          </a:prstGeom>
        </p:spPr>
      </p:pic>
      <p:pic>
        <p:nvPicPr>
          <p:cNvPr id="187" name="Graphic 186">
            <a:extLst>
              <a:ext uri="{FF2B5EF4-FFF2-40B4-BE49-F238E27FC236}">
                <a16:creationId xmlns:a16="http://schemas.microsoft.com/office/drawing/2014/main" id="{B167FFED-392E-F244-94F4-18F2191DAA5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962773" y="2256941"/>
            <a:ext cx="169762" cy="212203"/>
          </a:xfrm>
          <a:prstGeom prst="rect">
            <a:avLst/>
          </a:prstGeom>
        </p:spPr>
      </p:pic>
      <p:pic>
        <p:nvPicPr>
          <p:cNvPr id="188" name="Graphic 187">
            <a:extLst>
              <a:ext uri="{FF2B5EF4-FFF2-40B4-BE49-F238E27FC236}">
                <a16:creationId xmlns:a16="http://schemas.microsoft.com/office/drawing/2014/main" id="{EFEC8647-3BD6-924F-A5EE-E6F0B4657F6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87905" y="2510230"/>
            <a:ext cx="169762" cy="243326"/>
          </a:xfrm>
          <a:prstGeom prst="rect">
            <a:avLst/>
          </a:prstGeom>
        </p:spPr>
      </p:pic>
      <p:pic>
        <p:nvPicPr>
          <p:cNvPr id="189" name="Graphic 188">
            <a:extLst>
              <a:ext uri="{FF2B5EF4-FFF2-40B4-BE49-F238E27FC236}">
                <a16:creationId xmlns:a16="http://schemas.microsoft.com/office/drawing/2014/main" id="{58F4995F-BDC8-7746-A66B-FC7C03880D7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585575" y="2759334"/>
            <a:ext cx="169762" cy="243326"/>
          </a:xfrm>
          <a:prstGeom prst="rect">
            <a:avLst/>
          </a:prstGeom>
        </p:spPr>
      </p:pic>
      <p:pic>
        <p:nvPicPr>
          <p:cNvPr id="190" name="Graphic 189">
            <a:extLst>
              <a:ext uri="{FF2B5EF4-FFF2-40B4-BE49-F238E27FC236}">
                <a16:creationId xmlns:a16="http://schemas.microsoft.com/office/drawing/2014/main" id="{F16E1AC4-59D9-B246-8032-A9DE4939B32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85575" y="3887921"/>
            <a:ext cx="169762" cy="243326"/>
          </a:xfrm>
          <a:prstGeom prst="rect">
            <a:avLst/>
          </a:prstGeom>
        </p:spPr>
      </p:pic>
      <p:pic>
        <p:nvPicPr>
          <p:cNvPr id="191" name="Graphic 190">
            <a:extLst>
              <a:ext uri="{FF2B5EF4-FFF2-40B4-BE49-F238E27FC236}">
                <a16:creationId xmlns:a16="http://schemas.microsoft.com/office/drawing/2014/main" id="{CBA09FFE-BAEC-BF4F-8A0A-27B6AB150E0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772412" y="3884004"/>
            <a:ext cx="169762" cy="243326"/>
          </a:xfrm>
          <a:prstGeom prst="rect">
            <a:avLst/>
          </a:prstGeom>
        </p:spPr>
      </p:pic>
      <p:pic>
        <p:nvPicPr>
          <p:cNvPr id="192" name="Graphic 191">
            <a:extLst>
              <a:ext uri="{FF2B5EF4-FFF2-40B4-BE49-F238E27FC236}">
                <a16:creationId xmlns:a16="http://schemas.microsoft.com/office/drawing/2014/main" id="{CFB34D31-0DDD-F146-A3B5-407F0DF35A1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962773" y="3883519"/>
            <a:ext cx="169762" cy="212203"/>
          </a:xfrm>
          <a:prstGeom prst="rect">
            <a:avLst/>
          </a:prstGeom>
        </p:spPr>
      </p:pic>
      <p:pic>
        <p:nvPicPr>
          <p:cNvPr id="193" name="Graphic 192">
            <a:extLst>
              <a:ext uri="{FF2B5EF4-FFF2-40B4-BE49-F238E27FC236}">
                <a16:creationId xmlns:a16="http://schemas.microsoft.com/office/drawing/2014/main" id="{B9A71BA0-B109-D846-9F02-B728F0EB6D0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87905" y="4136808"/>
            <a:ext cx="169762" cy="243326"/>
          </a:xfrm>
          <a:prstGeom prst="rect">
            <a:avLst/>
          </a:prstGeom>
        </p:spPr>
      </p:pic>
      <p:pic>
        <p:nvPicPr>
          <p:cNvPr id="194" name="Graphic 193">
            <a:extLst>
              <a:ext uri="{FF2B5EF4-FFF2-40B4-BE49-F238E27FC236}">
                <a16:creationId xmlns:a16="http://schemas.microsoft.com/office/drawing/2014/main" id="{570A4D4B-39D3-A842-97DA-8309995EC41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585575" y="4385912"/>
            <a:ext cx="169762" cy="243326"/>
          </a:xfrm>
          <a:prstGeom prst="rect">
            <a:avLst/>
          </a:prstGeom>
        </p:spPr>
      </p:pic>
      <p:pic>
        <p:nvPicPr>
          <p:cNvPr id="195" name="Graphic 194">
            <a:extLst>
              <a:ext uri="{FF2B5EF4-FFF2-40B4-BE49-F238E27FC236}">
                <a16:creationId xmlns:a16="http://schemas.microsoft.com/office/drawing/2014/main" id="{18FFCE10-621B-0745-9E46-BAD58B5A820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85575" y="5510788"/>
            <a:ext cx="169762" cy="243326"/>
          </a:xfrm>
          <a:prstGeom prst="rect">
            <a:avLst/>
          </a:prstGeom>
        </p:spPr>
      </p:pic>
      <p:pic>
        <p:nvPicPr>
          <p:cNvPr id="196" name="Graphic 195">
            <a:extLst>
              <a:ext uri="{FF2B5EF4-FFF2-40B4-BE49-F238E27FC236}">
                <a16:creationId xmlns:a16="http://schemas.microsoft.com/office/drawing/2014/main" id="{2641A31D-D5B2-9F47-9AB0-E10232D919E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772412" y="5506871"/>
            <a:ext cx="169762" cy="243326"/>
          </a:xfrm>
          <a:prstGeom prst="rect">
            <a:avLst/>
          </a:prstGeom>
        </p:spPr>
      </p:pic>
      <p:pic>
        <p:nvPicPr>
          <p:cNvPr id="197" name="Graphic 196">
            <a:extLst>
              <a:ext uri="{FF2B5EF4-FFF2-40B4-BE49-F238E27FC236}">
                <a16:creationId xmlns:a16="http://schemas.microsoft.com/office/drawing/2014/main" id="{746B5A0D-5F58-1649-96D6-92F87F219CE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962773" y="5506386"/>
            <a:ext cx="169762" cy="212203"/>
          </a:xfrm>
          <a:prstGeom prst="rect">
            <a:avLst/>
          </a:prstGeom>
        </p:spPr>
      </p:pic>
      <p:pic>
        <p:nvPicPr>
          <p:cNvPr id="198" name="Graphic 197">
            <a:extLst>
              <a:ext uri="{FF2B5EF4-FFF2-40B4-BE49-F238E27FC236}">
                <a16:creationId xmlns:a16="http://schemas.microsoft.com/office/drawing/2014/main" id="{BB3D700F-5103-3646-981D-B716A30B667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87905" y="5759675"/>
            <a:ext cx="169762" cy="243326"/>
          </a:xfrm>
          <a:prstGeom prst="rect">
            <a:avLst/>
          </a:prstGeom>
        </p:spPr>
      </p:pic>
      <p:pic>
        <p:nvPicPr>
          <p:cNvPr id="199" name="Graphic 198">
            <a:extLst>
              <a:ext uri="{FF2B5EF4-FFF2-40B4-BE49-F238E27FC236}">
                <a16:creationId xmlns:a16="http://schemas.microsoft.com/office/drawing/2014/main" id="{C4D0050C-5528-2C40-BC9E-DF1803EEFD6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585575" y="6008779"/>
            <a:ext cx="169762" cy="243326"/>
          </a:xfrm>
          <a:prstGeom prst="rect">
            <a:avLst/>
          </a:prstGeom>
        </p:spPr>
      </p:pic>
      <p:sp>
        <p:nvSpPr>
          <p:cNvPr id="221" name="TextBox 220">
            <a:extLst>
              <a:ext uri="{FF2B5EF4-FFF2-40B4-BE49-F238E27FC236}">
                <a16:creationId xmlns:a16="http://schemas.microsoft.com/office/drawing/2014/main" id="{18648F8E-7683-904E-9DC4-16E848C8C0C4}"/>
              </a:ext>
            </a:extLst>
          </p:cNvPr>
          <p:cNvSpPr txBox="1"/>
          <p:nvPr/>
        </p:nvSpPr>
        <p:spPr>
          <a:xfrm>
            <a:off x="9508444" y="5796157"/>
            <a:ext cx="767839" cy="123111"/>
          </a:xfrm>
          <a:prstGeom prst="rect">
            <a:avLst/>
          </a:prstGeom>
          <a:noFill/>
        </p:spPr>
        <p:txBody>
          <a:bodyPr wrap="none" lIns="0" tIns="0" rIns="0" bIns="0" rtlCol="0">
            <a:spAutoFit/>
          </a:bodyPr>
          <a:lstStyle/>
          <a:p>
            <a:r>
              <a:rPr lang="en-US" sz="800" dirty="0"/>
              <a:t>Firehose -&gt; HEC</a:t>
            </a:r>
          </a:p>
        </p:txBody>
      </p:sp>
      <p:cxnSp>
        <p:nvCxnSpPr>
          <p:cNvPr id="222" name="Straight Arrow Connector 221">
            <a:extLst>
              <a:ext uri="{FF2B5EF4-FFF2-40B4-BE49-F238E27FC236}">
                <a16:creationId xmlns:a16="http://schemas.microsoft.com/office/drawing/2014/main" id="{2B08965B-FE45-0E44-A72E-26C2EC110DDF}"/>
              </a:ext>
            </a:extLst>
          </p:cNvPr>
          <p:cNvCxnSpPr>
            <a:cxnSpLocks/>
          </p:cNvCxnSpPr>
          <p:nvPr/>
        </p:nvCxnSpPr>
        <p:spPr>
          <a:xfrm>
            <a:off x="9508444" y="5706959"/>
            <a:ext cx="770864" cy="0"/>
          </a:xfrm>
          <a:prstGeom prst="straightConnector1">
            <a:avLst/>
          </a:prstGeom>
          <a:ln w="38100" cap="rnd">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5" name="TextBox 224">
            <a:extLst>
              <a:ext uri="{FF2B5EF4-FFF2-40B4-BE49-F238E27FC236}">
                <a16:creationId xmlns:a16="http://schemas.microsoft.com/office/drawing/2014/main" id="{3909FAFB-2CF0-5A4E-AB8D-CE630E54BEB9}"/>
              </a:ext>
            </a:extLst>
          </p:cNvPr>
          <p:cNvSpPr txBox="1"/>
          <p:nvPr/>
        </p:nvSpPr>
        <p:spPr>
          <a:xfrm>
            <a:off x="10532738" y="5781208"/>
            <a:ext cx="763185" cy="123111"/>
          </a:xfrm>
          <a:prstGeom prst="rect">
            <a:avLst/>
          </a:prstGeom>
          <a:noFill/>
        </p:spPr>
        <p:txBody>
          <a:bodyPr wrap="square" lIns="0" tIns="0" rIns="0" bIns="0" rtlCol="0">
            <a:spAutoFit/>
          </a:bodyPr>
          <a:lstStyle/>
          <a:p>
            <a:r>
              <a:rPr lang="en-US" sz="800" dirty="0"/>
              <a:t>S3 Backup</a:t>
            </a:r>
          </a:p>
        </p:txBody>
      </p:sp>
      <p:cxnSp>
        <p:nvCxnSpPr>
          <p:cNvPr id="226" name="Straight Arrow Connector 225">
            <a:extLst>
              <a:ext uri="{FF2B5EF4-FFF2-40B4-BE49-F238E27FC236}">
                <a16:creationId xmlns:a16="http://schemas.microsoft.com/office/drawing/2014/main" id="{8F21ED14-3D24-C14E-AFAE-28051C9E4AC6}"/>
              </a:ext>
            </a:extLst>
          </p:cNvPr>
          <p:cNvCxnSpPr>
            <a:cxnSpLocks/>
          </p:cNvCxnSpPr>
          <p:nvPr/>
        </p:nvCxnSpPr>
        <p:spPr>
          <a:xfrm>
            <a:off x="10532738" y="5692009"/>
            <a:ext cx="770864" cy="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8" name="Elbow Connector 237">
            <a:extLst>
              <a:ext uri="{FF2B5EF4-FFF2-40B4-BE49-F238E27FC236}">
                <a16:creationId xmlns:a16="http://schemas.microsoft.com/office/drawing/2014/main" id="{A9AA49DC-66AE-DF4A-B3DA-2B6FC5DE3105}"/>
              </a:ext>
            </a:extLst>
          </p:cNvPr>
          <p:cNvCxnSpPr>
            <a:cxnSpLocks/>
            <a:stCxn id="13" idx="3"/>
            <a:endCxn id="10" idx="0"/>
          </p:cNvCxnSpPr>
          <p:nvPr/>
        </p:nvCxnSpPr>
        <p:spPr>
          <a:xfrm flipH="1" flipV="1">
            <a:off x="2018085" y="1506036"/>
            <a:ext cx="7939295" cy="2566874"/>
          </a:xfrm>
          <a:prstGeom prst="bentConnector4">
            <a:avLst>
              <a:gd name="adj1" fmla="val -6422"/>
              <a:gd name="adj2" fmla="val 108906"/>
            </a:avLst>
          </a:prstGeom>
          <a:ln w="38100" cap="rnd">
            <a:solidFill>
              <a:schemeClr val="accent5">
                <a:lumMod val="40000"/>
                <a:lumOff val="60000"/>
              </a:schemeClr>
            </a:solidFill>
            <a:headEnd type="triangle"/>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4313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410C2-A2FC-114E-9BD5-9B19D9302698}"/>
              </a:ext>
            </a:extLst>
          </p:cNvPr>
          <p:cNvSpPr>
            <a:spLocks noGrp="1"/>
          </p:cNvSpPr>
          <p:nvPr>
            <p:ph type="title"/>
          </p:nvPr>
        </p:nvSpPr>
        <p:spPr/>
        <p:txBody>
          <a:bodyPr/>
          <a:lstStyle/>
          <a:p>
            <a:r>
              <a:rPr lang="en-US" dirty="0"/>
              <a:t>Hands on with Project Trumpet</a:t>
            </a:r>
          </a:p>
        </p:txBody>
      </p:sp>
      <p:sp>
        <p:nvSpPr>
          <p:cNvPr id="3" name="Subtitle 2">
            <a:extLst>
              <a:ext uri="{FF2B5EF4-FFF2-40B4-BE49-F238E27FC236}">
                <a16:creationId xmlns:a16="http://schemas.microsoft.com/office/drawing/2014/main" id="{DDCFD5E3-97E1-634D-8115-219A383A228B}"/>
              </a:ext>
            </a:extLst>
          </p:cNvPr>
          <p:cNvSpPr>
            <a:spLocks noGrp="1"/>
          </p:cNvSpPr>
          <p:nvPr>
            <p:ph type="subTitle" idx="1"/>
          </p:nvPr>
        </p:nvSpPr>
        <p:spPr/>
        <p:txBody>
          <a:bodyPr/>
          <a:lstStyle/>
          <a:p>
            <a:r>
              <a:rPr lang="en-US" dirty="0"/>
              <a:t>Walking through version 1.0 of Trumpet</a:t>
            </a:r>
          </a:p>
        </p:txBody>
      </p:sp>
    </p:spTree>
    <p:extLst>
      <p:ext uri="{BB962C8B-B14F-4D97-AF65-F5344CB8AC3E}">
        <p14:creationId xmlns:p14="http://schemas.microsoft.com/office/powerpoint/2010/main" val="3943643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746227AE-4DDB-BB4E-BC0F-416EC7AC6BD8}"/>
              </a:ext>
            </a:extLst>
          </p:cNvPr>
          <p:cNvGraphicFramePr>
            <a:graphicFrameLocks noGrp="1"/>
          </p:cNvGraphicFramePr>
          <p:nvPr>
            <p:ph sz="quarter" idx="10"/>
            <p:extLst>
              <p:ext uri="{D42A27DB-BD31-4B8C-83A1-F6EECF244321}">
                <p14:modId xmlns:p14="http://schemas.microsoft.com/office/powerpoint/2010/main" val="3561196020"/>
              </p:ext>
            </p:extLst>
          </p:nvPr>
        </p:nvGraphicFramePr>
        <p:xfrm>
          <a:off x="455613" y="1281113"/>
          <a:ext cx="11280775" cy="4622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A2B64F32-CB1A-0545-A730-8C7EE71A255C}"/>
              </a:ext>
            </a:extLst>
          </p:cNvPr>
          <p:cNvSpPr>
            <a:spLocks noGrp="1"/>
          </p:cNvSpPr>
          <p:nvPr>
            <p:ph type="title"/>
          </p:nvPr>
        </p:nvSpPr>
        <p:spPr/>
        <p:txBody>
          <a:bodyPr/>
          <a:lstStyle/>
          <a:p>
            <a:r>
              <a:rPr lang="en-US" dirty="0"/>
              <a:t>Project Trumpet Detailed Explanation</a:t>
            </a:r>
          </a:p>
        </p:txBody>
      </p:sp>
      <p:sp>
        <p:nvSpPr>
          <p:cNvPr id="5" name="Subtitle 4">
            <a:extLst>
              <a:ext uri="{FF2B5EF4-FFF2-40B4-BE49-F238E27FC236}">
                <a16:creationId xmlns:a16="http://schemas.microsoft.com/office/drawing/2014/main" id="{39354D76-E0FC-2949-9C73-77251C74437D}"/>
              </a:ext>
            </a:extLst>
          </p:cNvPr>
          <p:cNvSpPr>
            <a:spLocks noGrp="1"/>
          </p:cNvSpPr>
          <p:nvPr>
            <p:ph type="subTitle" idx="12"/>
          </p:nvPr>
        </p:nvSpPr>
        <p:spPr/>
        <p:txBody>
          <a:bodyPr/>
          <a:lstStyle/>
          <a:p>
            <a:endParaRPr lang="en-US"/>
          </a:p>
        </p:txBody>
      </p:sp>
      <p:sp>
        <p:nvSpPr>
          <p:cNvPr id="3" name="TextBox 2">
            <a:extLst>
              <a:ext uri="{FF2B5EF4-FFF2-40B4-BE49-F238E27FC236}">
                <a16:creationId xmlns:a16="http://schemas.microsoft.com/office/drawing/2014/main" id="{B277BDD2-0576-FE4E-B13C-60BD12C673F5}"/>
              </a:ext>
            </a:extLst>
          </p:cNvPr>
          <p:cNvSpPr txBox="1"/>
          <p:nvPr/>
        </p:nvSpPr>
        <p:spPr>
          <a:xfrm>
            <a:off x="4572001" y="4654193"/>
            <a:ext cx="3020601" cy="738664"/>
          </a:xfrm>
          <a:prstGeom prst="rect">
            <a:avLst/>
          </a:prstGeom>
          <a:noFill/>
        </p:spPr>
        <p:txBody>
          <a:bodyPr wrap="square" lIns="0" tIns="0" rIns="0" bIns="0" rtlCol="0">
            <a:spAutoFit/>
          </a:bodyPr>
          <a:lstStyle/>
          <a:p>
            <a:r>
              <a:rPr lang="en-US" sz="2400" dirty="0"/>
              <a:t>Sets up Services and KDF Endpoint</a:t>
            </a:r>
          </a:p>
        </p:txBody>
      </p:sp>
      <p:sp>
        <p:nvSpPr>
          <p:cNvPr id="7" name="TextBox 6">
            <a:extLst>
              <a:ext uri="{FF2B5EF4-FFF2-40B4-BE49-F238E27FC236}">
                <a16:creationId xmlns:a16="http://schemas.microsoft.com/office/drawing/2014/main" id="{B22043E6-BCC5-BA40-95FD-AFA8B7F389B8}"/>
              </a:ext>
            </a:extLst>
          </p:cNvPr>
          <p:cNvSpPr txBox="1"/>
          <p:nvPr/>
        </p:nvSpPr>
        <p:spPr>
          <a:xfrm>
            <a:off x="8803241" y="4661679"/>
            <a:ext cx="3020601" cy="1107996"/>
          </a:xfrm>
          <a:prstGeom prst="rect">
            <a:avLst/>
          </a:prstGeom>
          <a:noFill/>
        </p:spPr>
        <p:txBody>
          <a:bodyPr wrap="square" lIns="0" tIns="0" rIns="0" bIns="0" rtlCol="0">
            <a:spAutoFit/>
          </a:bodyPr>
          <a:lstStyle/>
          <a:p>
            <a:r>
              <a:rPr lang="en-US" sz="2400" dirty="0"/>
              <a:t>Sends Configured data into Master Splunk KDF endpoint</a:t>
            </a:r>
          </a:p>
        </p:txBody>
      </p:sp>
    </p:spTree>
    <p:extLst>
      <p:ext uri="{BB962C8B-B14F-4D97-AF65-F5344CB8AC3E}">
        <p14:creationId xmlns:p14="http://schemas.microsoft.com/office/powerpoint/2010/main" val="168006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4FF813-A3CD-AE41-8199-468F5E82E967}"/>
              </a:ext>
            </a:extLst>
          </p:cNvPr>
          <p:cNvSpPr>
            <a:spLocks noGrp="1"/>
          </p:cNvSpPr>
          <p:nvPr>
            <p:ph type="title"/>
          </p:nvPr>
        </p:nvSpPr>
        <p:spPr/>
        <p:txBody>
          <a:bodyPr/>
          <a:lstStyle/>
          <a:p>
            <a:r>
              <a:rPr lang="en-US" dirty="0"/>
              <a:t>Cloud Formation Template Selection</a:t>
            </a:r>
          </a:p>
        </p:txBody>
      </p:sp>
      <p:sp>
        <p:nvSpPr>
          <p:cNvPr id="4" name="Subtitle 3">
            <a:extLst>
              <a:ext uri="{FF2B5EF4-FFF2-40B4-BE49-F238E27FC236}">
                <a16:creationId xmlns:a16="http://schemas.microsoft.com/office/drawing/2014/main" id="{E417C8E9-5A72-1443-B79E-A01362ADB3F2}"/>
              </a:ext>
            </a:extLst>
          </p:cNvPr>
          <p:cNvSpPr>
            <a:spLocks noGrp="1"/>
          </p:cNvSpPr>
          <p:nvPr>
            <p:ph type="subTitle" idx="12"/>
          </p:nvPr>
        </p:nvSpPr>
        <p:spPr/>
        <p:txBody>
          <a:bodyPr/>
          <a:lstStyle/>
          <a:p>
            <a:endParaRPr lang="en-US"/>
          </a:p>
        </p:txBody>
      </p:sp>
      <p:sp>
        <p:nvSpPr>
          <p:cNvPr id="2" name="Content Placeholder 1">
            <a:extLst>
              <a:ext uri="{FF2B5EF4-FFF2-40B4-BE49-F238E27FC236}">
                <a16:creationId xmlns:a16="http://schemas.microsoft.com/office/drawing/2014/main" id="{783232BD-0834-CA49-8E73-1DC761C7FBE5}"/>
              </a:ext>
            </a:extLst>
          </p:cNvPr>
          <p:cNvSpPr>
            <a:spLocks noGrp="1"/>
          </p:cNvSpPr>
          <p:nvPr>
            <p:ph sz="quarter" idx="10"/>
          </p:nvPr>
        </p:nvSpPr>
        <p:spPr/>
        <p:txBody>
          <a:bodyPr/>
          <a:lstStyle/>
          <a:p>
            <a:r>
              <a:rPr lang="en-US" dirty="0"/>
              <a:t>Splunk BYOL – use “Option 1: Automated HTTP Event Collector (HEC) configuration template</a:t>
            </a:r>
          </a:p>
          <a:p>
            <a:r>
              <a:rPr lang="en-US" dirty="0"/>
              <a:t>Splunk Cloud – use “Option 2: Manual HTTP Event Collector (HEC) configuration template</a:t>
            </a:r>
          </a:p>
          <a:p>
            <a:r>
              <a:rPr lang="en-US" dirty="0"/>
              <a:t>Open AWS and run JSON template in CloudFormation</a:t>
            </a:r>
          </a:p>
          <a:p>
            <a:r>
              <a:rPr lang="en-US" dirty="0"/>
              <a:t>Take exported URL and run in sub AWS Accounts</a:t>
            </a:r>
          </a:p>
        </p:txBody>
      </p:sp>
    </p:spTree>
    <p:extLst>
      <p:ext uri="{BB962C8B-B14F-4D97-AF65-F5344CB8AC3E}">
        <p14:creationId xmlns:p14="http://schemas.microsoft.com/office/powerpoint/2010/main" val="2161739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763947-EDB9-7B4C-BC89-DEDA820667A6}"/>
              </a:ext>
            </a:extLst>
          </p:cNvPr>
          <p:cNvSpPr>
            <a:spLocks noGrp="1"/>
          </p:cNvSpPr>
          <p:nvPr>
            <p:ph type="title"/>
          </p:nvPr>
        </p:nvSpPr>
        <p:spPr/>
        <p:txBody>
          <a:bodyPr/>
          <a:lstStyle/>
          <a:p>
            <a:r>
              <a:rPr lang="en-US" dirty="0"/>
              <a:t>Run Initial JSON </a:t>
            </a:r>
          </a:p>
        </p:txBody>
      </p:sp>
      <p:sp>
        <p:nvSpPr>
          <p:cNvPr id="4" name="Subtitle 3">
            <a:extLst>
              <a:ext uri="{FF2B5EF4-FFF2-40B4-BE49-F238E27FC236}">
                <a16:creationId xmlns:a16="http://schemas.microsoft.com/office/drawing/2014/main" id="{33221BDF-C207-304F-A61E-668BF8D4C410}"/>
              </a:ext>
            </a:extLst>
          </p:cNvPr>
          <p:cNvSpPr>
            <a:spLocks noGrp="1"/>
          </p:cNvSpPr>
          <p:nvPr>
            <p:ph type="subTitle" idx="12"/>
          </p:nvPr>
        </p:nvSpPr>
        <p:spPr/>
        <p:txBody>
          <a:bodyPr/>
          <a:lstStyle/>
          <a:p>
            <a:endParaRPr lang="en-US"/>
          </a:p>
        </p:txBody>
      </p:sp>
      <p:pic>
        <p:nvPicPr>
          <p:cNvPr id="5" name="Picture 4">
            <a:extLst>
              <a:ext uri="{FF2B5EF4-FFF2-40B4-BE49-F238E27FC236}">
                <a16:creationId xmlns:a16="http://schemas.microsoft.com/office/drawing/2014/main" id="{7ED9C811-2423-8A44-9B40-DF9FF2DB628F}"/>
              </a:ext>
            </a:extLst>
          </p:cNvPr>
          <p:cNvPicPr>
            <a:picLocks noChangeAspect="1"/>
          </p:cNvPicPr>
          <p:nvPr/>
        </p:nvPicPr>
        <p:blipFill>
          <a:blip r:embed="rId2"/>
          <a:stretch>
            <a:fillRect/>
          </a:stretch>
        </p:blipFill>
        <p:spPr>
          <a:xfrm>
            <a:off x="1208014" y="2422504"/>
            <a:ext cx="4157889" cy="2012992"/>
          </a:xfrm>
          <a:prstGeom prst="rect">
            <a:avLst/>
          </a:prstGeom>
        </p:spPr>
      </p:pic>
      <p:pic>
        <p:nvPicPr>
          <p:cNvPr id="6" name="Picture 5">
            <a:extLst>
              <a:ext uri="{FF2B5EF4-FFF2-40B4-BE49-F238E27FC236}">
                <a16:creationId xmlns:a16="http://schemas.microsoft.com/office/drawing/2014/main" id="{A6657DA5-8E80-7942-8E0E-0BC0A23C309E}"/>
              </a:ext>
            </a:extLst>
          </p:cNvPr>
          <p:cNvPicPr>
            <a:picLocks noChangeAspect="1"/>
          </p:cNvPicPr>
          <p:nvPr/>
        </p:nvPicPr>
        <p:blipFill>
          <a:blip r:embed="rId3"/>
          <a:stretch>
            <a:fillRect/>
          </a:stretch>
        </p:blipFill>
        <p:spPr>
          <a:xfrm>
            <a:off x="6445537" y="2422504"/>
            <a:ext cx="5290399" cy="1940310"/>
          </a:xfrm>
          <a:prstGeom prst="rect">
            <a:avLst/>
          </a:prstGeom>
        </p:spPr>
      </p:pic>
      <p:sp>
        <p:nvSpPr>
          <p:cNvPr id="7" name="Striped Right Arrow 6">
            <a:extLst>
              <a:ext uri="{FF2B5EF4-FFF2-40B4-BE49-F238E27FC236}">
                <a16:creationId xmlns:a16="http://schemas.microsoft.com/office/drawing/2014/main" id="{4A5EFD2C-363B-D44A-8C10-BD16F2905051}"/>
              </a:ext>
            </a:extLst>
          </p:cNvPr>
          <p:cNvSpPr/>
          <p:nvPr/>
        </p:nvSpPr>
        <p:spPr>
          <a:xfrm>
            <a:off x="5467129" y="3150343"/>
            <a:ext cx="978408" cy="484632"/>
          </a:xfrm>
          <a:prstGeom prst="strip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8" name="Picture 7">
            <a:extLst>
              <a:ext uri="{FF2B5EF4-FFF2-40B4-BE49-F238E27FC236}">
                <a16:creationId xmlns:a16="http://schemas.microsoft.com/office/drawing/2014/main" id="{76E603DF-A314-014C-83D1-A9AE527DEAA4}"/>
              </a:ext>
            </a:extLst>
          </p:cNvPr>
          <p:cNvPicPr>
            <a:picLocks noChangeAspect="1"/>
          </p:cNvPicPr>
          <p:nvPr/>
        </p:nvPicPr>
        <p:blipFill>
          <a:blip r:embed="rId4"/>
          <a:stretch>
            <a:fillRect/>
          </a:stretch>
        </p:blipFill>
        <p:spPr>
          <a:xfrm>
            <a:off x="3942825" y="4554194"/>
            <a:ext cx="4306349" cy="1836373"/>
          </a:xfrm>
          <a:prstGeom prst="rect">
            <a:avLst/>
          </a:prstGeom>
        </p:spPr>
      </p:pic>
      <p:sp>
        <p:nvSpPr>
          <p:cNvPr id="9" name="Curved Left Arrow 8">
            <a:extLst>
              <a:ext uri="{FF2B5EF4-FFF2-40B4-BE49-F238E27FC236}">
                <a16:creationId xmlns:a16="http://schemas.microsoft.com/office/drawing/2014/main" id="{8ED96514-C15E-8242-8D2C-FE917146B0D0}"/>
              </a:ext>
            </a:extLst>
          </p:cNvPr>
          <p:cNvSpPr/>
          <p:nvPr/>
        </p:nvSpPr>
        <p:spPr>
          <a:xfrm>
            <a:off x="8716161" y="3946118"/>
            <a:ext cx="1106095" cy="1940310"/>
          </a:xfrm>
          <a:prstGeom prst="curvedLef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Tree>
    <p:extLst>
      <p:ext uri="{BB962C8B-B14F-4D97-AF65-F5344CB8AC3E}">
        <p14:creationId xmlns:p14="http://schemas.microsoft.com/office/powerpoint/2010/main" val="1393846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763947-EDB9-7B4C-BC89-DEDA820667A6}"/>
              </a:ext>
            </a:extLst>
          </p:cNvPr>
          <p:cNvSpPr>
            <a:spLocks noGrp="1"/>
          </p:cNvSpPr>
          <p:nvPr>
            <p:ph type="title"/>
          </p:nvPr>
        </p:nvSpPr>
        <p:spPr/>
        <p:txBody>
          <a:bodyPr/>
          <a:lstStyle/>
          <a:p>
            <a:r>
              <a:rPr lang="en-US" dirty="0"/>
              <a:t>Run Template in Sub Accounts</a:t>
            </a:r>
          </a:p>
        </p:txBody>
      </p:sp>
      <p:sp>
        <p:nvSpPr>
          <p:cNvPr id="4" name="Subtitle 3">
            <a:extLst>
              <a:ext uri="{FF2B5EF4-FFF2-40B4-BE49-F238E27FC236}">
                <a16:creationId xmlns:a16="http://schemas.microsoft.com/office/drawing/2014/main" id="{33221BDF-C207-304F-A61E-668BF8D4C410}"/>
              </a:ext>
            </a:extLst>
          </p:cNvPr>
          <p:cNvSpPr>
            <a:spLocks noGrp="1"/>
          </p:cNvSpPr>
          <p:nvPr>
            <p:ph type="subTitle" idx="12"/>
          </p:nvPr>
        </p:nvSpPr>
        <p:spPr/>
        <p:txBody>
          <a:bodyPr/>
          <a:lstStyle/>
          <a:p>
            <a:endParaRPr lang="en-US"/>
          </a:p>
        </p:txBody>
      </p:sp>
      <p:pic>
        <p:nvPicPr>
          <p:cNvPr id="5" name="Picture 4">
            <a:extLst>
              <a:ext uri="{FF2B5EF4-FFF2-40B4-BE49-F238E27FC236}">
                <a16:creationId xmlns:a16="http://schemas.microsoft.com/office/drawing/2014/main" id="{9DBDF98A-3729-9945-AE67-C89F9D3536FC}"/>
              </a:ext>
            </a:extLst>
          </p:cNvPr>
          <p:cNvPicPr>
            <a:picLocks noChangeAspect="1"/>
          </p:cNvPicPr>
          <p:nvPr/>
        </p:nvPicPr>
        <p:blipFill>
          <a:blip r:embed="rId2"/>
          <a:stretch>
            <a:fillRect/>
          </a:stretch>
        </p:blipFill>
        <p:spPr>
          <a:xfrm>
            <a:off x="771786" y="2246030"/>
            <a:ext cx="6219039" cy="2974323"/>
          </a:xfrm>
          <a:prstGeom prst="rect">
            <a:avLst/>
          </a:prstGeom>
        </p:spPr>
      </p:pic>
      <p:grpSp>
        <p:nvGrpSpPr>
          <p:cNvPr id="6" name="Group 5">
            <a:extLst>
              <a:ext uri="{FF2B5EF4-FFF2-40B4-BE49-F238E27FC236}">
                <a16:creationId xmlns:a16="http://schemas.microsoft.com/office/drawing/2014/main" id="{71E2FE82-2DF7-B043-869A-32B76C954FAE}"/>
              </a:ext>
            </a:extLst>
          </p:cNvPr>
          <p:cNvGrpSpPr/>
          <p:nvPr/>
        </p:nvGrpSpPr>
        <p:grpSpPr>
          <a:xfrm>
            <a:off x="7628649" y="1413858"/>
            <a:ext cx="3124046" cy="5133748"/>
            <a:chOff x="456062" y="1506036"/>
            <a:chExt cx="3124046" cy="5133748"/>
          </a:xfrm>
        </p:grpSpPr>
        <p:pic>
          <p:nvPicPr>
            <p:cNvPr id="7" name="Graphic 6">
              <a:extLst>
                <a:ext uri="{FF2B5EF4-FFF2-40B4-BE49-F238E27FC236}">
                  <a16:creationId xmlns:a16="http://schemas.microsoft.com/office/drawing/2014/main" id="{3F4C670F-C3AB-AD43-A94C-0DE5F45894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6062" y="1506037"/>
              <a:ext cx="342900" cy="342900"/>
            </a:xfrm>
            <a:prstGeom prst="rect">
              <a:avLst/>
            </a:prstGeom>
          </p:spPr>
        </p:pic>
        <p:sp>
          <p:nvSpPr>
            <p:cNvPr id="8" name="Rectangle 7">
              <a:extLst>
                <a:ext uri="{FF2B5EF4-FFF2-40B4-BE49-F238E27FC236}">
                  <a16:creationId xmlns:a16="http://schemas.microsoft.com/office/drawing/2014/main" id="{92BCFC18-8D19-2443-A09F-871B087EBEA7}"/>
                </a:ext>
              </a:extLst>
            </p:cNvPr>
            <p:cNvSpPr/>
            <p:nvPr/>
          </p:nvSpPr>
          <p:spPr>
            <a:xfrm>
              <a:off x="456062" y="1506036"/>
              <a:ext cx="3124046" cy="5133748"/>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Sub Account</a:t>
              </a:r>
            </a:p>
          </p:txBody>
        </p:sp>
      </p:grpSp>
      <p:pic>
        <p:nvPicPr>
          <p:cNvPr id="9" name="Graphic 8">
            <a:extLst>
              <a:ext uri="{FF2B5EF4-FFF2-40B4-BE49-F238E27FC236}">
                <a16:creationId xmlns:a16="http://schemas.microsoft.com/office/drawing/2014/main" id="{1FE13107-F798-094F-9BB4-5B3B009AB9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47630" y="1892265"/>
            <a:ext cx="487101" cy="698177"/>
          </a:xfrm>
          <a:prstGeom prst="rect">
            <a:avLst/>
          </a:prstGeom>
        </p:spPr>
      </p:pic>
      <p:grpSp>
        <p:nvGrpSpPr>
          <p:cNvPr id="10" name="Group 9">
            <a:extLst>
              <a:ext uri="{FF2B5EF4-FFF2-40B4-BE49-F238E27FC236}">
                <a16:creationId xmlns:a16="http://schemas.microsoft.com/office/drawing/2014/main" id="{C6DE1E90-24F2-CF47-8E45-82EE140D4D44}"/>
              </a:ext>
            </a:extLst>
          </p:cNvPr>
          <p:cNvGrpSpPr/>
          <p:nvPr/>
        </p:nvGrpSpPr>
        <p:grpSpPr>
          <a:xfrm>
            <a:off x="8243425" y="1892265"/>
            <a:ext cx="812656" cy="753932"/>
            <a:chOff x="3391596" y="4643017"/>
            <a:chExt cx="1072750" cy="888944"/>
          </a:xfrm>
        </p:grpSpPr>
        <p:pic>
          <p:nvPicPr>
            <p:cNvPr id="11" name="Graphic 10">
              <a:extLst>
                <a:ext uri="{FF2B5EF4-FFF2-40B4-BE49-F238E27FC236}">
                  <a16:creationId xmlns:a16="http://schemas.microsoft.com/office/drawing/2014/main" id="{E635D028-8FE8-3243-BAAF-8B27A43F50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42221" y="4643017"/>
              <a:ext cx="571500" cy="571500"/>
            </a:xfrm>
            <a:prstGeom prst="rect">
              <a:avLst/>
            </a:prstGeom>
          </p:spPr>
        </p:pic>
        <p:sp>
          <p:nvSpPr>
            <p:cNvPr id="12" name="TextBox 11">
              <a:extLst>
                <a:ext uri="{FF2B5EF4-FFF2-40B4-BE49-F238E27FC236}">
                  <a16:creationId xmlns:a16="http://schemas.microsoft.com/office/drawing/2014/main" id="{5AFEE97C-4F52-2340-A196-994DC9B5D5B3}"/>
                </a:ext>
              </a:extLst>
            </p:cNvPr>
            <p:cNvSpPr txBox="1"/>
            <p:nvPr/>
          </p:nvSpPr>
          <p:spPr>
            <a:xfrm>
              <a:off x="3391596" y="5259488"/>
              <a:ext cx="1072750" cy="272473"/>
            </a:xfrm>
            <a:prstGeom prst="rect">
              <a:avLst/>
            </a:prstGeom>
            <a:noFill/>
          </p:spPr>
          <p:txBody>
            <a:bodyPr wrap="square" rtlCol="0">
              <a:spAutoFit/>
            </a:bodyPr>
            <a:lstStyle/>
            <a:p>
              <a:pPr algn="ctr"/>
              <a:r>
                <a:rPr lang="en-US" sz="800" dirty="0">
                  <a:solidFill>
                    <a:srgbClr val="232F3E"/>
                  </a:solidFill>
                </a:rPr>
                <a:t>Template</a:t>
              </a:r>
            </a:p>
          </p:txBody>
        </p:sp>
      </p:grpSp>
      <p:pic>
        <p:nvPicPr>
          <p:cNvPr id="13" name="Graphic 12">
            <a:extLst>
              <a:ext uri="{FF2B5EF4-FFF2-40B4-BE49-F238E27FC236}">
                <a16:creationId xmlns:a16="http://schemas.microsoft.com/office/drawing/2014/main" id="{6A19E024-02ED-3949-84AB-27DAE57D278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89199" y="2828899"/>
            <a:ext cx="485301" cy="695598"/>
          </a:xfrm>
          <a:prstGeom prst="rect">
            <a:avLst/>
          </a:prstGeom>
        </p:spPr>
      </p:pic>
      <p:pic>
        <p:nvPicPr>
          <p:cNvPr id="14" name="Graphic 13">
            <a:extLst>
              <a:ext uri="{FF2B5EF4-FFF2-40B4-BE49-F238E27FC236}">
                <a16:creationId xmlns:a16="http://schemas.microsoft.com/office/drawing/2014/main" id="{C070683E-829D-9547-9BED-9793B65DF2C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138361" y="3624876"/>
            <a:ext cx="485301" cy="695598"/>
          </a:xfrm>
          <a:prstGeom prst="rect">
            <a:avLst/>
          </a:prstGeom>
        </p:spPr>
      </p:pic>
      <p:pic>
        <p:nvPicPr>
          <p:cNvPr id="15" name="Graphic 14">
            <a:extLst>
              <a:ext uri="{FF2B5EF4-FFF2-40B4-BE49-F238E27FC236}">
                <a16:creationId xmlns:a16="http://schemas.microsoft.com/office/drawing/2014/main" id="{002B2E4B-C343-9E49-8830-9E4A342DB2B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140007" y="4408219"/>
            <a:ext cx="485301" cy="606626"/>
          </a:xfrm>
          <a:prstGeom prst="rect">
            <a:avLst/>
          </a:prstGeom>
        </p:spPr>
      </p:pic>
      <p:pic>
        <p:nvPicPr>
          <p:cNvPr id="16" name="Graphic 15">
            <a:extLst>
              <a:ext uri="{FF2B5EF4-FFF2-40B4-BE49-F238E27FC236}">
                <a16:creationId xmlns:a16="http://schemas.microsoft.com/office/drawing/2014/main" id="{1E6A84ED-7B3A-D742-AFC5-5D76C091DB1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138360" y="5809696"/>
            <a:ext cx="485301" cy="695598"/>
          </a:xfrm>
          <a:prstGeom prst="rect">
            <a:avLst/>
          </a:prstGeom>
        </p:spPr>
      </p:pic>
      <p:pic>
        <p:nvPicPr>
          <p:cNvPr id="17" name="Graphic 16">
            <a:extLst>
              <a:ext uri="{FF2B5EF4-FFF2-40B4-BE49-F238E27FC236}">
                <a16:creationId xmlns:a16="http://schemas.microsoft.com/office/drawing/2014/main" id="{88484C9F-D5D9-A545-BADC-91043B83108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138361" y="5099320"/>
            <a:ext cx="485301" cy="695598"/>
          </a:xfrm>
          <a:prstGeom prst="rect">
            <a:avLst/>
          </a:prstGeom>
        </p:spPr>
      </p:pic>
      <p:cxnSp>
        <p:nvCxnSpPr>
          <p:cNvPr id="18" name="Elbow Connector 17">
            <a:extLst>
              <a:ext uri="{FF2B5EF4-FFF2-40B4-BE49-F238E27FC236}">
                <a16:creationId xmlns:a16="http://schemas.microsoft.com/office/drawing/2014/main" id="{A03C87A5-E831-5346-94BA-9FF547078A68}"/>
              </a:ext>
            </a:extLst>
          </p:cNvPr>
          <p:cNvCxnSpPr>
            <a:cxnSpLocks/>
            <a:endCxn id="13" idx="1"/>
          </p:cNvCxnSpPr>
          <p:nvPr/>
        </p:nvCxnSpPr>
        <p:spPr>
          <a:xfrm rot="16200000" flipH="1">
            <a:off x="8279896" y="2867395"/>
            <a:ext cx="513164" cy="105441"/>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B783591-29A7-5D4F-A83F-850E29A68323}"/>
              </a:ext>
            </a:extLst>
          </p:cNvPr>
          <p:cNvCxnSpPr>
            <a:cxnSpLocks/>
            <a:stCxn id="13" idx="2"/>
            <a:endCxn id="14" idx="1"/>
          </p:cNvCxnSpPr>
          <p:nvPr/>
        </p:nvCxnSpPr>
        <p:spPr>
          <a:xfrm rot="16200000" flipH="1">
            <a:off x="8761016" y="3595330"/>
            <a:ext cx="448178" cy="306511"/>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E5F7B028-4CAF-6E47-8674-F48B17F0E537}"/>
              </a:ext>
            </a:extLst>
          </p:cNvPr>
          <p:cNvCxnSpPr>
            <a:cxnSpLocks/>
            <a:stCxn id="13" idx="2"/>
            <a:endCxn id="15" idx="1"/>
          </p:cNvCxnSpPr>
          <p:nvPr/>
        </p:nvCxnSpPr>
        <p:spPr>
          <a:xfrm rot="16200000" flipH="1">
            <a:off x="8392411" y="3963935"/>
            <a:ext cx="1187035" cy="308157"/>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E34AB53C-953F-BF42-BCB1-778771E6A4AD}"/>
              </a:ext>
            </a:extLst>
          </p:cNvPr>
          <p:cNvCxnSpPr>
            <a:cxnSpLocks/>
            <a:stCxn id="13" idx="2"/>
            <a:endCxn id="17" idx="1"/>
          </p:cNvCxnSpPr>
          <p:nvPr/>
        </p:nvCxnSpPr>
        <p:spPr>
          <a:xfrm rot="16200000" flipH="1">
            <a:off x="8023794" y="4332552"/>
            <a:ext cx="1922622" cy="306511"/>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66456ED4-FC90-194D-9924-FF02A6709628}"/>
              </a:ext>
            </a:extLst>
          </p:cNvPr>
          <p:cNvCxnSpPr>
            <a:cxnSpLocks/>
            <a:stCxn id="13" idx="2"/>
            <a:endCxn id="16" idx="1"/>
          </p:cNvCxnSpPr>
          <p:nvPr/>
        </p:nvCxnSpPr>
        <p:spPr>
          <a:xfrm rot="16200000" flipH="1">
            <a:off x="7668606" y="4687741"/>
            <a:ext cx="2632998" cy="306510"/>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2A7BFA20-2EC3-9942-95A3-F5A9E7790133}"/>
              </a:ext>
            </a:extLst>
          </p:cNvPr>
          <p:cNvGrpSpPr/>
          <p:nvPr/>
        </p:nvGrpSpPr>
        <p:grpSpPr>
          <a:xfrm>
            <a:off x="9068596" y="3004278"/>
            <a:ext cx="304188" cy="322223"/>
            <a:chOff x="4157495" y="2921676"/>
            <a:chExt cx="421745" cy="421746"/>
          </a:xfrm>
        </p:grpSpPr>
        <p:sp>
          <p:nvSpPr>
            <p:cNvPr id="24" name="Freeform 352">
              <a:extLst>
                <a:ext uri="{FF2B5EF4-FFF2-40B4-BE49-F238E27FC236}">
                  <a16:creationId xmlns:a16="http://schemas.microsoft.com/office/drawing/2014/main" id="{FC0E9FC2-4C37-0541-9571-68E96184FE48}"/>
                </a:ext>
              </a:extLst>
            </p:cNvPr>
            <p:cNvSpPr>
              <a:spLocks noEditPoints="1"/>
            </p:cNvSpPr>
            <p:nvPr/>
          </p:nvSpPr>
          <p:spPr bwMode="auto">
            <a:xfrm>
              <a:off x="4157495" y="2921676"/>
              <a:ext cx="421745" cy="421746"/>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6"/>
                    <a:pt x="0" y="416"/>
                  </a:cubicBezTo>
                  <a:cubicBezTo>
                    <a:pt x="0" y="645"/>
                    <a:pt x="186" y="832"/>
                    <a:pt x="416" y="832"/>
                  </a:cubicBezTo>
                  <a:cubicBezTo>
                    <a:pt x="646" y="832"/>
                    <a:pt x="832" y="645"/>
                    <a:pt x="832" y="416"/>
                  </a:cubicBezTo>
                  <a:cubicBezTo>
                    <a:pt x="832" y="186"/>
                    <a:pt x="646" y="0"/>
                    <a:pt x="416" y="0"/>
                  </a:cubicBezTo>
                  <a:close/>
                  <a:moveTo>
                    <a:pt x="416" y="800"/>
                  </a:moveTo>
                  <a:cubicBezTo>
                    <a:pt x="204" y="800"/>
                    <a:pt x="32" y="627"/>
                    <a:pt x="32" y="416"/>
                  </a:cubicBezTo>
                  <a:cubicBezTo>
                    <a:pt x="32" y="204"/>
                    <a:pt x="204" y="32"/>
                    <a:pt x="416" y="32"/>
                  </a:cubicBezTo>
                  <a:cubicBezTo>
                    <a:pt x="628" y="32"/>
                    <a:pt x="800" y="204"/>
                    <a:pt x="800" y="416"/>
                  </a:cubicBezTo>
                  <a:cubicBezTo>
                    <a:pt x="800" y="627"/>
                    <a:pt x="628" y="800"/>
                    <a:pt x="416" y="80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25" name="Freeform 353">
              <a:extLst>
                <a:ext uri="{FF2B5EF4-FFF2-40B4-BE49-F238E27FC236}">
                  <a16:creationId xmlns:a16="http://schemas.microsoft.com/office/drawing/2014/main" id="{7A2392A5-E123-9E41-B3B4-326190F00976}"/>
                </a:ext>
              </a:extLst>
            </p:cNvPr>
            <p:cNvSpPr>
              <a:spLocks noEditPoints="1"/>
            </p:cNvSpPr>
            <p:nvPr/>
          </p:nvSpPr>
          <p:spPr bwMode="auto">
            <a:xfrm>
              <a:off x="4217346" y="3008342"/>
              <a:ext cx="305047" cy="247985"/>
            </a:xfrm>
            <a:custGeom>
              <a:avLst/>
              <a:gdLst>
                <a:gd name="T0" fmla="*/ 583 w 602"/>
                <a:gd name="T1" fmla="*/ 57 h 489"/>
                <a:gd name="T2" fmla="*/ 545 w 602"/>
                <a:gd name="T3" fmla="*/ 19 h 489"/>
                <a:gd name="T4" fmla="*/ 500 w 602"/>
                <a:gd name="T5" fmla="*/ 0 h 489"/>
                <a:gd name="T6" fmla="*/ 455 w 602"/>
                <a:gd name="T7" fmla="*/ 19 h 489"/>
                <a:gd name="T8" fmla="*/ 215 w 602"/>
                <a:gd name="T9" fmla="*/ 259 h 489"/>
                <a:gd name="T10" fmla="*/ 153 w 602"/>
                <a:gd name="T11" fmla="*/ 197 h 489"/>
                <a:gd name="T12" fmla="*/ 108 w 602"/>
                <a:gd name="T13" fmla="*/ 178 h 489"/>
                <a:gd name="T14" fmla="*/ 63 w 602"/>
                <a:gd name="T15" fmla="*/ 197 h 489"/>
                <a:gd name="T16" fmla="*/ 25 w 602"/>
                <a:gd name="T17" fmla="*/ 235 h 489"/>
                <a:gd name="T18" fmla="*/ 25 w 602"/>
                <a:gd name="T19" fmla="*/ 326 h 489"/>
                <a:gd name="T20" fmla="*/ 170 w 602"/>
                <a:gd name="T21" fmla="*/ 470 h 489"/>
                <a:gd name="T22" fmla="*/ 215 w 602"/>
                <a:gd name="T23" fmla="*/ 489 h 489"/>
                <a:gd name="T24" fmla="*/ 260 w 602"/>
                <a:gd name="T25" fmla="*/ 470 h 489"/>
                <a:gd name="T26" fmla="*/ 583 w 602"/>
                <a:gd name="T27" fmla="*/ 147 h 489"/>
                <a:gd name="T28" fmla="*/ 602 w 602"/>
                <a:gd name="T29" fmla="*/ 102 h 489"/>
                <a:gd name="T30" fmla="*/ 583 w 602"/>
                <a:gd name="T31" fmla="*/ 57 h 489"/>
                <a:gd name="T32" fmla="*/ 561 w 602"/>
                <a:gd name="T33" fmla="*/ 125 h 489"/>
                <a:gd name="T34" fmla="*/ 238 w 602"/>
                <a:gd name="T35" fmla="*/ 448 h 489"/>
                <a:gd name="T36" fmla="*/ 192 w 602"/>
                <a:gd name="T37" fmla="*/ 448 h 489"/>
                <a:gd name="T38" fmla="*/ 47 w 602"/>
                <a:gd name="T39" fmla="*/ 303 h 489"/>
                <a:gd name="T40" fmla="*/ 47 w 602"/>
                <a:gd name="T41" fmla="*/ 258 h 489"/>
                <a:gd name="T42" fmla="*/ 85 w 602"/>
                <a:gd name="T43" fmla="*/ 220 h 489"/>
                <a:gd name="T44" fmla="*/ 131 w 602"/>
                <a:gd name="T45" fmla="*/ 220 h 489"/>
                <a:gd name="T46" fmla="*/ 215 w 602"/>
                <a:gd name="T47" fmla="*/ 304 h 489"/>
                <a:gd name="T48" fmla="*/ 478 w 602"/>
                <a:gd name="T49" fmla="*/ 41 h 489"/>
                <a:gd name="T50" fmla="*/ 523 w 602"/>
                <a:gd name="T51" fmla="*/ 41 h 489"/>
                <a:gd name="T52" fmla="*/ 561 w 602"/>
                <a:gd name="T53" fmla="*/ 79 h 489"/>
                <a:gd name="T54" fmla="*/ 561 w 602"/>
                <a:gd name="T55" fmla="*/ 12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2" h="489">
                  <a:moveTo>
                    <a:pt x="583" y="57"/>
                  </a:moveTo>
                  <a:cubicBezTo>
                    <a:pt x="545" y="19"/>
                    <a:pt x="545" y="19"/>
                    <a:pt x="545" y="19"/>
                  </a:cubicBezTo>
                  <a:cubicBezTo>
                    <a:pt x="533" y="7"/>
                    <a:pt x="517" y="0"/>
                    <a:pt x="500" y="0"/>
                  </a:cubicBezTo>
                  <a:cubicBezTo>
                    <a:pt x="483" y="0"/>
                    <a:pt x="467" y="7"/>
                    <a:pt x="455" y="19"/>
                  </a:cubicBezTo>
                  <a:cubicBezTo>
                    <a:pt x="215" y="259"/>
                    <a:pt x="215" y="259"/>
                    <a:pt x="215" y="259"/>
                  </a:cubicBezTo>
                  <a:cubicBezTo>
                    <a:pt x="153" y="197"/>
                    <a:pt x="153" y="197"/>
                    <a:pt x="153" y="197"/>
                  </a:cubicBezTo>
                  <a:cubicBezTo>
                    <a:pt x="141" y="185"/>
                    <a:pt x="125" y="178"/>
                    <a:pt x="108" y="178"/>
                  </a:cubicBezTo>
                  <a:cubicBezTo>
                    <a:pt x="91" y="178"/>
                    <a:pt x="75" y="185"/>
                    <a:pt x="63" y="197"/>
                  </a:cubicBezTo>
                  <a:cubicBezTo>
                    <a:pt x="25" y="235"/>
                    <a:pt x="25" y="235"/>
                    <a:pt x="25" y="235"/>
                  </a:cubicBezTo>
                  <a:cubicBezTo>
                    <a:pt x="0" y="260"/>
                    <a:pt x="0" y="301"/>
                    <a:pt x="25" y="326"/>
                  </a:cubicBezTo>
                  <a:cubicBezTo>
                    <a:pt x="170" y="470"/>
                    <a:pt x="170" y="470"/>
                    <a:pt x="170" y="470"/>
                  </a:cubicBezTo>
                  <a:cubicBezTo>
                    <a:pt x="182" y="483"/>
                    <a:pt x="198" y="489"/>
                    <a:pt x="215" y="489"/>
                  </a:cubicBezTo>
                  <a:cubicBezTo>
                    <a:pt x="232" y="489"/>
                    <a:pt x="248" y="483"/>
                    <a:pt x="260" y="470"/>
                  </a:cubicBezTo>
                  <a:cubicBezTo>
                    <a:pt x="583" y="147"/>
                    <a:pt x="583" y="147"/>
                    <a:pt x="583" y="147"/>
                  </a:cubicBezTo>
                  <a:cubicBezTo>
                    <a:pt x="595" y="135"/>
                    <a:pt x="602" y="119"/>
                    <a:pt x="602" y="102"/>
                  </a:cubicBezTo>
                  <a:cubicBezTo>
                    <a:pt x="602" y="85"/>
                    <a:pt x="595" y="69"/>
                    <a:pt x="583" y="57"/>
                  </a:cubicBezTo>
                  <a:close/>
                  <a:moveTo>
                    <a:pt x="561" y="125"/>
                  </a:moveTo>
                  <a:cubicBezTo>
                    <a:pt x="238" y="448"/>
                    <a:pt x="238" y="448"/>
                    <a:pt x="238" y="448"/>
                  </a:cubicBezTo>
                  <a:cubicBezTo>
                    <a:pt x="225" y="460"/>
                    <a:pt x="205" y="460"/>
                    <a:pt x="192" y="448"/>
                  </a:cubicBezTo>
                  <a:cubicBezTo>
                    <a:pt x="47" y="303"/>
                    <a:pt x="47" y="303"/>
                    <a:pt x="47" y="303"/>
                  </a:cubicBezTo>
                  <a:cubicBezTo>
                    <a:pt x="35" y="290"/>
                    <a:pt x="35" y="270"/>
                    <a:pt x="47" y="258"/>
                  </a:cubicBezTo>
                  <a:cubicBezTo>
                    <a:pt x="85" y="220"/>
                    <a:pt x="85" y="220"/>
                    <a:pt x="85" y="220"/>
                  </a:cubicBezTo>
                  <a:cubicBezTo>
                    <a:pt x="98" y="207"/>
                    <a:pt x="118" y="207"/>
                    <a:pt x="131" y="220"/>
                  </a:cubicBezTo>
                  <a:cubicBezTo>
                    <a:pt x="215" y="304"/>
                    <a:pt x="215" y="304"/>
                    <a:pt x="215" y="304"/>
                  </a:cubicBezTo>
                  <a:cubicBezTo>
                    <a:pt x="478" y="41"/>
                    <a:pt x="478" y="41"/>
                    <a:pt x="478" y="41"/>
                  </a:cubicBezTo>
                  <a:cubicBezTo>
                    <a:pt x="490" y="29"/>
                    <a:pt x="510" y="29"/>
                    <a:pt x="523" y="41"/>
                  </a:cubicBezTo>
                  <a:cubicBezTo>
                    <a:pt x="561" y="79"/>
                    <a:pt x="561" y="79"/>
                    <a:pt x="561" y="79"/>
                  </a:cubicBezTo>
                  <a:cubicBezTo>
                    <a:pt x="573" y="92"/>
                    <a:pt x="573" y="112"/>
                    <a:pt x="561" y="125"/>
                  </a:cubicBezTo>
                  <a:close/>
                </a:path>
              </a:pathLst>
            </a:custGeom>
            <a:solidFill>
              <a:schemeClr val="accent1"/>
            </a:solidFill>
            <a:ln>
              <a:solidFill>
                <a:schemeClr val="accent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grpSp>
      <p:grpSp>
        <p:nvGrpSpPr>
          <p:cNvPr id="26" name="Group 25">
            <a:extLst>
              <a:ext uri="{FF2B5EF4-FFF2-40B4-BE49-F238E27FC236}">
                <a16:creationId xmlns:a16="http://schemas.microsoft.com/office/drawing/2014/main" id="{05926A5B-0CCE-FA42-A39F-434ADC02B0FE}"/>
              </a:ext>
            </a:extLst>
          </p:cNvPr>
          <p:cNvGrpSpPr/>
          <p:nvPr/>
        </p:nvGrpSpPr>
        <p:grpSpPr>
          <a:xfrm>
            <a:off x="9616570" y="3783388"/>
            <a:ext cx="304188" cy="322223"/>
            <a:chOff x="4157495" y="2921676"/>
            <a:chExt cx="421745" cy="421746"/>
          </a:xfrm>
        </p:grpSpPr>
        <p:sp>
          <p:nvSpPr>
            <p:cNvPr id="27" name="Freeform 352">
              <a:extLst>
                <a:ext uri="{FF2B5EF4-FFF2-40B4-BE49-F238E27FC236}">
                  <a16:creationId xmlns:a16="http://schemas.microsoft.com/office/drawing/2014/main" id="{007A0B97-FFD9-6D4C-92BC-792D056BF778}"/>
                </a:ext>
              </a:extLst>
            </p:cNvPr>
            <p:cNvSpPr>
              <a:spLocks noEditPoints="1"/>
            </p:cNvSpPr>
            <p:nvPr/>
          </p:nvSpPr>
          <p:spPr bwMode="auto">
            <a:xfrm>
              <a:off x="4157495" y="2921676"/>
              <a:ext cx="421745" cy="421746"/>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6"/>
                    <a:pt x="0" y="416"/>
                  </a:cubicBezTo>
                  <a:cubicBezTo>
                    <a:pt x="0" y="645"/>
                    <a:pt x="186" y="832"/>
                    <a:pt x="416" y="832"/>
                  </a:cubicBezTo>
                  <a:cubicBezTo>
                    <a:pt x="646" y="832"/>
                    <a:pt x="832" y="645"/>
                    <a:pt x="832" y="416"/>
                  </a:cubicBezTo>
                  <a:cubicBezTo>
                    <a:pt x="832" y="186"/>
                    <a:pt x="646" y="0"/>
                    <a:pt x="416" y="0"/>
                  </a:cubicBezTo>
                  <a:close/>
                  <a:moveTo>
                    <a:pt x="416" y="800"/>
                  </a:moveTo>
                  <a:cubicBezTo>
                    <a:pt x="204" y="800"/>
                    <a:pt x="32" y="627"/>
                    <a:pt x="32" y="416"/>
                  </a:cubicBezTo>
                  <a:cubicBezTo>
                    <a:pt x="32" y="204"/>
                    <a:pt x="204" y="32"/>
                    <a:pt x="416" y="32"/>
                  </a:cubicBezTo>
                  <a:cubicBezTo>
                    <a:pt x="628" y="32"/>
                    <a:pt x="800" y="204"/>
                    <a:pt x="800" y="416"/>
                  </a:cubicBezTo>
                  <a:cubicBezTo>
                    <a:pt x="800" y="627"/>
                    <a:pt x="628" y="800"/>
                    <a:pt x="416" y="80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28" name="Freeform 353">
              <a:extLst>
                <a:ext uri="{FF2B5EF4-FFF2-40B4-BE49-F238E27FC236}">
                  <a16:creationId xmlns:a16="http://schemas.microsoft.com/office/drawing/2014/main" id="{8FCC3134-CEE3-964D-B4E6-C55C0FAFD8E4}"/>
                </a:ext>
              </a:extLst>
            </p:cNvPr>
            <p:cNvSpPr>
              <a:spLocks noEditPoints="1"/>
            </p:cNvSpPr>
            <p:nvPr/>
          </p:nvSpPr>
          <p:spPr bwMode="auto">
            <a:xfrm>
              <a:off x="4217346" y="3008342"/>
              <a:ext cx="305047" cy="247985"/>
            </a:xfrm>
            <a:custGeom>
              <a:avLst/>
              <a:gdLst>
                <a:gd name="T0" fmla="*/ 583 w 602"/>
                <a:gd name="T1" fmla="*/ 57 h 489"/>
                <a:gd name="T2" fmla="*/ 545 w 602"/>
                <a:gd name="T3" fmla="*/ 19 h 489"/>
                <a:gd name="T4" fmla="*/ 500 w 602"/>
                <a:gd name="T5" fmla="*/ 0 h 489"/>
                <a:gd name="T6" fmla="*/ 455 w 602"/>
                <a:gd name="T7" fmla="*/ 19 h 489"/>
                <a:gd name="T8" fmla="*/ 215 w 602"/>
                <a:gd name="T9" fmla="*/ 259 h 489"/>
                <a:gd name="T10" fmla="*/ 153 w 602"/>
                <a:gd name="T11" fmla="*/ 197 h 489"/>
                <a:gd name="T12" fmla="*/ 108 w 602"/>
                <a:gd name="T13" fmla="*/ 178 h 489"/>
                <a:gd name="T14" fmla="*/ 63 w 602"/>
                <a:gd name="T15" fmla="*/ 197 h 489"/>
                <a:gd name="T16" fmla="*/ 25 w 602"/>
                <a:gd name="T17" fmla="*/ 235 h 489"/>
                <a:gd name="T18" fmla="*/ 25 w 602"/>
                <a:gd name="T19" fmla="*/ 326 h 489"/>
                <a:gd name="T20" fmla="*/ 170 w 602"/>
                <a:gd name="T21" fmla="*/ 470 h 489"/>
                <a:gd name="T22" fmla="*/ 215 w 602"/>
                <a:gd name="T23" fmla="*/ 489 h 489"/>
                <a:gd name="T24" fmla="*/ 260 w 602"/>
                <a:gd name="T25" fmla="*/ 470 h 489"/>
                <a:gd name="T26" fmla="*/ 583 w 602"/>
                <a:gd name="T27" fmla="*/ 147 h 489"/>
                <a:gd name="T28" fmla="*/ 602 w 602"/>
                <a:gd name="T29" fmla="*/ 102 h 489"/>
                <a:gd name="T30" fmla="*/ 583 w 602"/>
                <a:gd name="T31" fmla="*/ 57 h 489"/>
                <a:gd name="T32" fmla="*/ 561 w 602"/>
                <a:gd name="T33" fmla="*/ 125 h 489"/>
                <a:gd name="T34" fmla="*/ 238 w 602"/>
                <a:gd name="T35" fmla="*/ 448 h 489"/>
                <a:gd name="T36" fmla="*/ 192 w 602"/>
                <a:gd name="T37" fmla="*/ 448 h 489"/>
                <a:gd name="T38" fmla="*/ 47 w 602"/>
                <a:gd name="T39" fmla="*/ 303 h 489"/>
                <a:gd name="T40" fmla="*/ 47 w 602"/>
                <a:gd name="T41" fmla="*/ 258 h 489"/>
                <a:gd name="T42" fmla="*/ 85 w 602"/>
                <a:gd name="T43" fmla="*/ 220 h 489"/>
                <a:gd name="T44" fmla="*/ 131 w 602"/>
                <a:gd name="T45" fmla="*/ 220 h 489"/>
                <a:gd name="T46" fmla="*/ 215 w 602"/>
                <a:gd name="T47" fmla="*/ 304 h 489"/>
                <a:gd name="T48" fmla="*/ 478 w 602"/>
                <a:gd name="T49" fmla="*/ 41 h 489"/>
                <a:gd name="T50" fmla="*/ 523 w 602"/>
                <a:gd name="T51" fmla="*/ 41 h 489"/>
                <a:gd name="T52" fmla="*/ 561 w 602"/>
                <a:gd name="T53" fmla="*/ 79 h 489"/>
                <a:gd name="T54" fmla="*/ 561 w 602"/>
                <a:gd name="T55" fmla="*/ 12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2" h="489">
                  <a:moveTo>
                    <a:pt x="583" y="57"/>
                  </a:moveTo>
                  <a:cubicBezTo>
                    <a:pt x="545" y="19"/>
                    <a:pt x="545" y="19"/>
                    <a:pt x="545" y="19"/>
                  </a:cubicBezTo>
                  <a:cubicBezTo>
                    <a:pt x="533" y="7"/>
                    <a:pt x="517" y="0"/>
                    <a:pt x="500" y="0"/>
                  </a:cubicBezTo>
                  <a:cubicBezTo>
                    <a:pt x="483" y="0"/>
                    <a:pt x="467" y="7"/>
                    <a:pt x="455" y="19"/>
                  </a:cubicBezTo>
                  <a:cubicBezTo>
                    <a:pt x="215" y="259"/>
                    <a:pt x="215" y="259"/>
                    <a:pt x="215" y="259"/>
                  </a:cubicBezTo>
                  <a:cubicBezTo>
                    <a:pt x="153" y="197"/>
                    <a:pt x="153" y="197"/>
                    <a:pt x="153" y="197"/>
                  </a:cubicBezTo>
                  <a:cubicBezTo>
                    <a:pt x="141" y="185"/>
                    <a:pt x="125" y="178"/>
                    <a:pt x="108" y="178"/>
                  </a:cubicBezTo>
                  <a:cubicBezTo>
                    <a:pt x="91" y="178"/>
                    <a:pt x="75" y="185"/>
                    <a:pt x="63" y="197"/>
                  </a:cubicBezTo>
                  <a:cubicBezTo>
                    <a:pt x="25" y="235"/>
                    <a:pt x="25" y="235"/>
                    <a:pt x="25" y="235"/>
                  </a:cubicBezTo>
                  <a:cubicBezTo>
                    <a:pt x="0" y="260"/>
                    <a:pt x="0" y="301"/>
                    <a:pt x="25" y="326"/>
                  </a:cubicBezTo>
                  <a:cubicBezTo>
                    <a:pt x="170" y="470"/>
                    <a:pt x="170" y="470"/>
                    <a:pt x="170" y="470"/>
                  </a:cubicBezTo>
                  <a:cubicBezTo>
                    <a:pt x="182" y="483"/>
                    <a:pt x="198" y="489"/>
                    <a:pt x="215" y="489"/>
                  </a:cubicBezTo>
                  <a:cubicBezTo>
                    <a:pt x="232" y="489"/>
                    <a:pt x="248" y="483"/>
                    <a:pt x="260" y="470"/>
                  </a:cubicBezTo>
                  <a:cubicBezTo>
                    <a:pt x="583" y="147"/>
                    <a:pt x="583" y="147"/>
                    <a:pt x="583" y="147"/>
                  </a:cubicBezTo>
                  <a:cubicBezTo>
                    <a:pt x="595" y="135"/>
                    <a:pt x="602" y="119"/>
                    <a:pt x="602" y="102"/>
                  </a:cubicBezTo>
                  <a:cubicBezTo>
                    <a:pt x="602" y="85"/>
                    <a:pt x="595" y="69"/>
                    <a:pt x="583" y="57"/>
                  </a:cubicBezTo>
                  <a:close/>
                  <a:moveTo>
                    <a:pt x="561" y="125"/>
                  </a:moveTo>
                  <a:cubicBezTo>
                    <a:pt x="238" y="448"/>
                    <a:pt x="238" y="448"/>
                    <a:pt x="238" y="448"/>
                  </a:cubicBezTo>
                  <a:cubicBezTo>
                    <a:pt x="225" y="460"/>
                    <a:pt x="205" y="460"/>
                    <a:pt x="192" y="448"/>
                  </a:cubicBezTo>
                  <a:cubicBezTo>
                    <a:pt x="47" y="303"/>
                    <a:pt x="47" y="303"/>
                    <a:pt x="47" y="303"/>
                  </a:cubicBezTo>
                  <a:cubicBezTo>
                    <a:pt x="35" y="290"/>
                    <a:pt x="35" y="270"/>
                    <a:pt x="47" y="258"/>
                  </a:cubicBezTo>
                  <a:cubicBezTo>
                    <a:pt x="85" y="220"/>
                    <a:pt x="85" y="220"/>
                    <a:pt x="85" y="220"/>
                  </a:cubicBezTo>
                  <a:cubicBezTo>
                    <a:pt x="98" y="207"/>
                    <a:pt x="118" y="207"/>
                    <a:pt x="131" y="220"/>
                  </a:cubicBezTo>
                  <a:cubicBezTo>
                    <a:pt x="215" y="304"/>
                    <a:pt x="215" y="304"/>
                    <a:pt x="215" y="304"/>
                  </a:cubicBezTo>
                  <a:cubicBezTo>
                    <a:pt x="478" y="41"/>
                    <a:pt x="478" y="41"/>
                    <a:pt x="478" y="41"/>
                  </a:cubicBezTo>
                  <a:cubicBezTo>
                    <a:pt x="490" y="29"/>
                    <a:pt x="510" y="29"/>
                    <a:pt x="523" y="41"/>
                  </a:cubicBezTo>
                  <a:cubicBezTo>
                    <a:pt x="561" y="79"/>
                    <a:pt x="561" y="79"/>
                    <a:pt x="561" y="79"/>
                  </a:cubicBezTo>
                  <a:cubicBezTo>
                    <a:pt x="573" y="92"/>
                    <a:pt x="573" y="112"/>
                    <a:pt x="561" y="125"/>
                  </a:cubicBezTo>
                  <a:close/>
                </a:path>
              </a:pathLst>
            </a:custGeom>
            <a:solidFill>
              <a:schemeClr val="accent1"/>
            </a:solidFill>
            <a:ln>
              <a:solidFill>
                <a:schemeClr val="accent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grpSp>
      <p:grpSp>
        <p:nvGrpSpPr>
          <p:cNvPr id="29" name="Group 28">
            <a:extLst>
              <a:ext uri="{FF2B5EF4-FFF2-40B4-BE49-F238E27FC236}">
                <a16:creationId xmlns:a16="http://schemas.microsoft.com/office/drawing/2014/main" id="{CEF1501E-DE29-2049-9F79-D4C61217E851}"/>
              </a:ext>
            </a:extLst>
          </p:cNvPr>
          <p:cNvGrpSpPr/>
          <p:nvPr/>
        </p:nvGrpSpPr>
        <p:grpSpPr>
          <a:xfrm>
            <a:off x="9620934" y="4580076"/>
            <a:ext cx="304188" cy="322223"/>
            <a:chOff x="4157495" y="2921676"/>
            <a:chExt cx="421745" cy="421746"/>
          </a:xfrm>
        </p:grpSpPr>
        <p:sp>
          <p:nvSpPr>
            <p:cNvPr id="30" name="Freeform 352">
              <a:extLst>
                <a:ext uri="{FF2B5EF4-FFF2-40B4-BE49-F238E27FC236}">
                  <a16:creationId xmlns:a16="http://schemas.microsoft.com/office/drawing/2014/main" id="{11B1A4FD-0829-5C41-B8B5-EF9E57885CA8}"/>
                </a:ext>
              </a:extLst>
            </p:cNvPr>
            <p:cNvSpPr>
              <a:spLocks noEditPoints="1"/>
            </p:cNvSpPr>
            <p:nvPr/>
          </p:nvSpPr>
          <p:spPr bwMode="auto">
            <a:xfrm>
              <a:off x="4157495" y="2921676"/>
              <a:ext cx="421745" cy="421746"/>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6"/>
                    <a:pt x="0" y="416"/>
                  </a:cubicBezTo>
                  <a:cubicBezTo>
                    <a:pt x="0" y="645"/>
                    <a:pt x="186" y="832"/>
                    <a:pt x="416" y="832"/>
                  </a:cubicBezTo>
                  <a:cubicBezTo>
                    <a:pt x="646" y="832"/>
                    <a:pt x="832" y="645"/>
                    <a:pt x="832" y="416"/>
                  </a:cubicBezTo>
                  <a:cubicBezTo>
                    <a:pt x="832" y="186"/>
                    <a:pt x="646" y="0"/>
                    <a:pt x="416" y="0"/>
                  </a:cubicBezTo>
                  <a:close/>
                  <a:moveTo>
                    <a:pt x="416" y="800"/>
                  </a:moveTo>
                  <a:cubicBezTo>
                    <a:pt x="204" y="800"/>
                    <a:pt x="32" y="627"/>
                    <a:pt x="32" y="416"/>
                  </a:cubicBezTo>
                  <a:cubicBezTo>
                    <a:pt x="32" y="204"/>
                    <a:pt x="204" y="32"/>
                    <a:pt x="416" y="32"/>
                  </a:cubicBezTo>
                  <a:cubicBezTo>
                    <a:pt x="628" y="32"/>
                    <a:pt x="800" y="204"/>
                    <a:pt x="800" y="416"/>
                  </a:cubicBezTo>
                  <a:cubicBezTo>
                    <a:pt x="800" y="627"/>
                    <a:pt x="628" y="800"/>
                    <a:pt x="416" y="80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31" name="Freeform 353">
              <a:extLst>
                <a:ext uri="{FF2B5EF4-FFF2-40B4-BE49-F238E27FC236}">
                  <a16:creationId xmlns:a16="http://schemas.microsoft.com/office/drawing/2014/main" id="{91AD608A-B87C-324F-B566-AAB4A07FE35E}"/>
                </a:ext>
              </a:extLst>
            </p:cNvPr>
            <p:cNvSpPr>
              <a:spLocks noEditPoints="1"/>
            </p:cNvSpPr>
            <p:nvPr/>
          </p:nvSpPr>
          <p:spPr bwMode="auto">
            <a:xfrm>
              <a:off x="4217346" y="3008342"/>
              <a:ext cx="305047" cy="247985"/>
            </a:xfrm>
            <a:custGeom>
              <a:avLst/>
              <a:gdLst>
                <a:gd name="T0" fmla="*/ 583 w 602"/>
                <a:gd name="T1" fmla="*/ 57 h 489"/>
                <a:gd name="T2" fmla="*/ 545 w 602"/>
                <a:gd name="T3" fmla="*/ 19 h 489"/>
                <a:gd name="T4" fmla="*/ 500 w 602"/>
                <a:gd name="T5" fmla="*/ 0 h 489"/>
                <a:gd name="T6" fmla="*/ 455 w 602"/>
                <a:gd name="T7" fmla="*/ 19 h 489"/>
                <a:gd name="T8" fmla="*/ 215 w 602"/>
                <a:gd name="T9" fmla="*/ 259 h 489"/>
                <a:gd name="T10" fmla="*/ 153 w 602"/>
                <a:gd name="T11" fmla="*/ 197 h 489"/>
                <a:gd name="T12" fmla="*/ 108 w 602"/>
                <a:gd name="T13" fmla="*/ 178 h 489"/>
                <a:gd name="T14" fmla="*/ 63 w 602"/>
                <a:gd name="T15" fmla="*/ 197 h 489"/>
                <a:gd name="T16" fmla="*/ 25 w 602"/>
                <a:gd name="T17" fmla="*/ 235 h 489"/>
                <a:gd name="T18" fmla="*/ 25 w 602"/>
                <a:gd name="T19" fmla="*/ 326 h 489"/>
                <a:gd name="T20" fmla="*/ 170 w 602"/>
                <a:gd name="T21" fmla="*/ 470 h 489"/>
                <a:gd name="T22" fmla="*/ 215 w 602"/>
                <a:gd name="T23" fmla="*/ 489 h 489"/>
                <a:gd name="T24" fmla="*/ 260 w 602"/>
                <a:gd name="T25" fmla="*/ 470 h 489"/>
                <a:gd name="T26" fmla="*/ 583 w 602"/>
                <a:gd name="T27" fmla="*/ 147 h 489"/>
                <a:gd name="T28" fmla="*/ 602 w 602"/>
                <a:gd name="T29" fmla="*/ 102 h 489"/>
                <a:gd name="T30" fmla="*/ 583 w 602"/>
                <a:gd name="T31" fmla="*/ 57 h 489"/>
                <a:gd name="T32" fmla="*/ 561 w 602"/>
                <a:gd name="T33" fmla="*/ 125 h 489"/>
                <a:gd name="T34" fmla="*/ 238 w 602"/>
                <a:gd name="T35" fmla="*/ 448 h 489"/>
                <a:gd name="T36" fmla="*/ 192 w 602"/>
                <a:gd name="T37" fmla="*/ 448 h 489"/>
                <a:gd name="T38" fmla="*/ 47 w 602"/>
                <a:gd name="T39" fmla="*/ 303 h 489"/>
                <a:gd name="T40" fmla="*/ 47 w 602"/>
                <a:gd name="T41" fmla="*/ 258 h 489"/>
                <a:gd name="T42" fmla="*/ 85 w 602"/>
                <a:gd name="T43" fmla="*/ 220 h 489"/>
                <a:gd name="T44" fmla="*/ 131 w 602"/>
                <a:gd name="T45" fmla="*/ 220 h 489"/>
                <a:gd name="T46" fmla="*/ 215 w 602"/>
                <a:gd name="T47" fmla="*/ 304 h 489"/>
                <a:gd name="T48" fmla="*/ 478 w 602"/>
                <a:gd name="T49" fmla="*/ 41 h 489"/>
                <a:gd name="T50" fmla="*/ 523 w 602"/>
                <a:gd name="T51" fmla="*/ 41 h 489"/>
                <a:gd name="T52" fmla="*/ 561 w 602"/>
                <a:gd name="T53" fmla="*/ 79 h 489"/>
                <a:gd name="T54" fmla="*/ 561 w 602"/>
                <a:gd name="T55" fmla="*/ 12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2" h="489">
                  <a:moveTo>
                    <a:pt x="583" y="57"/>
                  </a:moveTo>
                  <a:cubicBezTo>
                    <a:pt x="545" y="19"/>
                    <a:pt x="545" y="19"/>
                    <a:pt x="545" y="19"/>
                  </a:cubicBezTo>
                  <a:cubicBezTo>
                    <a:pt x="533" y="7"/>
                    <a:pt x="517" y="0"/>
                    <a:pt x="500" y="0"/>
                  </a:cubicBezTo>
                  <a:cubicBezTo>
                    <a:pt x="483" y="0"/>
                    <a:pt x="467" y="7"/>
                    <a:pt x="455" y="19"/>
                  </a:cubicBezTo>
                  <a:cubicBezTo>
                    <a:pt x="215" y="259"/>
                    <a:pt x="215" y="259"/>
                    <a:pt x="215" y="259"/>
                  </a:cubicBezTo>
                  <a:cubicBezTo>
                    <a:pt x="153" y="197"/>
                    <a:pt x="153" y="197"/>
                    <a:pt x="153" y="197"/>
                  </a:cubicBezTo>
                  <a:cubicBezTo>
                    <a:pt x="141" y="185"/>
                    <a:pt x="125" y="178"/>
                    <a:pt x="108" y="178"/>
                  </a:cubicBezTo>
                  <a:cubicBezTo>
                    <a:pt x="91" y="178"/>
                    <a:pt x="75" y="185"/>
                    <a:pt x="63" y="197"/>
                  </a:cubicBezTo>
                  <a:cubicBezTo>
                    <a:pt x="25" y="235"/>
                    <a:pt x="25" y="235"/>
                    <a:pt x="25" y="235"/>
                  </a:cubicBezTo>
                  <a:cubicBezTo>
                    <a:pt x="0" y="260"/>
                    <a:pt x="0" y="301"/>
                    <a:pt x="25" y="326"/>
                  </a:cubicBezTo>
                  <a:cubicBezTo>
                    <a:pt x="170" y="470"/>
                    <a:pt x="170" y="470"/>
                    <a:pt x="170" y="470"/>
                  </a:cubicBezTo>
                  <a:cubicBezTo>
                    <a:pt x="182" y="483"/>
                    <a:pt x="198" y="489"/>
                    <a:pt x="215" y="489"/>
                  </a:cubicBezTo>
                  <a:cubicBezTo>
                    <a:pt x="232" y="489"/>
                    <a:pt x="248" y="483"/>
                    <a:pt x="260" y="470"/>
                  </a:cubicBezTo>
                  <a:cubicBezTo>
                    <a:pt x="583" y="147"/>
                    <a:pt x="583" y="147"/>
                    <a:pt x="583" y="147"/>
                  </a:cubicBezTo>
                  <a:cubicBezTo>
                    <a:pt x="595" y="135"/>
                    <a:pt x="602" y="119"/>
                    <a:pt x="602" y="102"/>
                  </a:cubicBezTo>
                  <a:cubicBezTo>
                    <a:pt x="602" y="85"/>
                    <a:pt x="595" y="69"/>
                    <a:pt x="583" y="57"/>
                  </a:cubicBezTo>
                  <a:close/>
                  <a:moveTo>
                    <a:pt x="561" y="125"/>
                  </a:moveTo>
                  <a:cubicBezTo>
                    <a:pt x="238" y="448"/>
                    <a:pt x="238" y="448"/>
                    <a:pt x="238" y="448"/>
                  </a:cubicBezTo>
                  <a:cubicBezTo>
                    <a:pt x="225" y="460"/>
                    <a:pt x="205" y="460"/>
                    <a:pt x="192" y="448"/>
                  </a:cubicBezTo>
                  <a:cubicBezTo>
                    <a:pt x="47" y="303"/>
                    <a:pt x="47" y="303"/>
                    <a:pt x="47" y="303"/>
                  </a:cubicBezTo>
                  <a:cubicBezTo>
                    <a:pt x="35" y="290"/>
                    <a:pt x="35" y="270"/>
                    <a:pt x="47" y="258"/>
                  </a:cubicBezTo>
                  <a:cubicBezTo>
                    <a:pt x="85" y="220"/>
                    <a:pt x="85" y="220"/>
                    <a:pt x="85" y="220"/>
                  </a:cubicBezTo>
                  <a:cubicBezTo>
                    <a:pt x="98" y="207"/>
                    <a:pt x="118" y="207"/>
                    <a:pt x="131" y="220"/>
                  </a:cubicBezTo>
                  <a:cubicBezTo>
                    <a:pt x="215" y="304"/>
                    <a:pt x="215" y="304"/>
                    <a:pt x="215" y="304"/>
                  </a:cubicBezTo>
                  <a:cubicBezTo>
                    <a:pt x="478" y="41"/>
                    <a:pt x="478" y="41"/>
                    <a:pt x="478" y="41"/>
                  </a:cubicBezTo>
                  <a:cubicBezTo>
                    <a:pt x="490" y="29"/>
                    <a:pt x="510" y="29"/>
                    <a:pt x="523" y="41"/>
                  </a:cubicBezTo>
                  <a:cubicBezTo>
                    <a:pt x="561" y="79"/>
                    <a:pt x="561" y="79"/>
                    <a:pt x="561" y="79"/>
                  </a:cubicBezTo>
                  <a:cubicBezTo>
                    <a:pt x="573" y="92"/>
                    <a:pt x="573" y="112"/>
                    <a:pt x="561" y="125"/>
                  </a:cubicBezTo>
                  <a:close/>
                </a:path>
              </a:pathLst>
            </a:custGeom>
            <a:solidFill>
              <a:schemeClr val="accent1"/>
            </a:solidFill>
            <a:ln>
              <a:solidFill>
                <a:schemeClr val="accent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grpSp>
      <p:grpSp>
        <p:nvGrpSpPr>
          <p:cNvPr id="32" name="Group 31">
            <a:extLst>
              <a:ext uri="{FF2B5EF4-FFF2-40B4-BE49-F238E27FC236}">
                <a16:creationId xmlns:a16="http://schemas.microsoft.com/office/drawing/2014/main" id="{76190FFC-C6C9-8040-BC5F-08902A3DA5A3}"/>
              </a:ext>
            </a:extLst>
          </p:cNvPr>
          <p:cNvGrpSpPr/>
          <p:nvPr/>
        </p:nvGrpSpPr>
        <p:grpSpPr>
          <a:xfrm>
            <a:off x="9624319" y="5254872"/>
            <a:ext cx="304188" cy="322223"/>
            <a:chOff x="4157495" y="2921676"/>
            <a:chExt cx="421745" cy="421746"/>
          </a:xfrm>
        </p:grpSpPr>
        <p:sp>
          <p:nvSpPr>
            <p:cNvPr id="33" name="Freeform 352">
              <a:extLst>
                <a:ext uri="{FF2B5EF4-FFF2-40B4-BE49-F238E27FC236}">
                  <a16:creationId xmlns:a16="http://schemas.microsoft.com/office/drawing/2014/main" id="{F896452A-07DA-474A-A816-28D5FF0F9118}"/>
                </a:ext>
              </a:extLst>
            </p:cNvPr>
            <p:cNvSpPr>
              <a:spLocks noEditPoints="1"/>
            </p:cNvSpPr>
            <p:nvPr/>
          </p:nvSpPr>
          <p:spPr bwMode="auto">
            <a:xfrm>
              <a:off x="4157495" y="2921676"/>
              <a:ext cx="421745" cy="421746"/>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6"/>
                    <a:pt x="0" y="416"/>
                  </a:cubicBezTo>
                  <a:cubicBezTo>
                    <a:pt x="0" y="645"/>
                    <a:pt x="186" y="832"/>
                    <a:pt x="416" y="832"/>
                  </a:cubicBezTo>
                  <a:cubicBezTo>
                    <a:pt x="646" y="832"/>
                    <a:pt x="832" y="645"/>
                    <a:pt x="832" y="416"/>
                  </a:cubicBezTo>
                  <a:cubicBezTo>
                    <a:pt x="832" y="186"/>
                    <a:pt x="646" y="0"/>
                    <a:pt x="416" y="0"/>
                  </a:cubicBezTo>
                  <a:close/>
                  <a:moveTo>
                    <a:pt x="416" y="800"/>
                  </a:moveTo>
                  <a:cubicBezTo>
                    <a:pt x="204" y="800"/>
                    <a:pt x="32" y="627"/>
                    <a:pt x="32" y="416"/>
                  </a:cubicBezTo>
                  <a:cubicBezTo>
                    <a:pt x="32" y="204"/>
                    <a:pt x="204" y="32"/>
                    <a:pt x="416" y="32"/>
                  </a:cubicBezTo>
                  <a:cubicBezTo>
                    <a:pt x="628" y="32"/>
                    <a:pt x="800" y="204"/>
                    <a:pt x="800" y="416"/>
                  </a:cubicBezTo>
                  <a:cubicBezTo>
                    <a:pt x="800" y="627"/>
                    <a:pt x="628" y="800"/>
                    <a:pt x="416" y="80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34" name="Freeform 353">
              <a:extLst>
                <a:ext uri="{FF2B5EF4-FFF2-40B4-BE49-F238E27FC236}">
                  <a16:creationId xmlns:a16="http://schemas.microsoft.com/office/drawing/2014/main" id="{2B411654-C827-B74B-873B-EBBD5A02057D}"/>
                </a:ext>
              </a:extLst>
            </p:cNvPr>
            <p:cNvSpPr>
              <a:spLocks noEditPoints="1"/>
            </p:cNvSpPr>
            <p:nvPr/>
          </p:nvSpPr>
          <p:spPr bwMode="auto">
            <a:xfrm>
              <a:off x="4217346" y="3008342"/>
              <a:ext cx="305047" cy="247985"/>
            </a:xfrm>
            <a:custGeom>
              <a:avLst/>
              <a:gdLst>
                <a:gd name="T0" fmla="*/ 583 w 602"/>
                <a:gd name="T1" fmla="*/ 57 h 489"/>
                <a:gd name="T2" fmla="*/ 545 w 602"/>
                <a:gd name="T3" fmla="*/ 19 h 489"/>
                <a:gd name="T4" fmla="*/ 500 w 602"/>
                <a:gd name="T5" fmla="*/ 0 h 489"/>
                <a:gd name="T6" fmla="*/ 455 w 602"/>
                <a:gd name="T7" fmla="*/ 19 h 489"/>
                <a:gd name="T8" fmla="*/ 215 w 602"/>
                <a:gd name="T9" fmla="*/ 259 h 489"/>
                <a:gd name="T10" fmla="*/ 153 w 602"/>
                <a:gd name="T11" fmla="*/ 197 h 489"/>
                <a:gd name="T12" fmla="*/ 108 w 602"/>
                <a:gd name="T13" fmla="*/ 178 h 489"/>
                <a:gd name="T14" fmla="*/ 63 w 602"/>
                <a:gd name="T15" fmla="*/ 197 h 489"/>
                <a:gd name="T16" fmla="*/ 25 w 602"/>
                <a:gd name="T17" fmla="*/ 235 h 489"/>
                <a:gd name="T18" fmla="*/ 25 w 602"/>
                <a:gd name="T19" fmla="*/ 326 h 489"/>
                <a:gd name="T20" fmla="*/ 170 w 602"/>
                <a:gd name="T21" fmla="*/ 470 h 489"/>
                <a:gd name="T22" fmla="*/ 215 w 602"/>
                <a:gd name="T23" fmla="*/ 489 h 489"/>
                <a:gd name="T24" fmla="*/ 260 w 602"/>
                <a:gd name="T25" fmla="*/ 470 h 489"/>
                <a:gd name="T26" fmla="*/ 583 w 602"/>
                <a:gd name="T27" fmla="*/ 147 h 489"/>
                <a:gd name="T28" fmla="*/ 602 w 602"/>
                <a:gd name="T29" fmla="*/ 102 h 489"/>
                <a:gd name="T30" fmla="*/ 583 w 602"/>
                <a:gd name="T31" fmla="*/ 57 h 489"/>
                <a:gd name="T32" fmla="*/ 561 w 602"/>
                <a:gd name="T33" fmla="*/ 125 h 489"/>
                <a:gd name="T34" fmla="*/ 238 w 602"/>
                <a:gd name="T35" fmla="*/ 448 h 489"/>
                <a:gd name="T36" fmla="*/ 192 w 602"/>
                <a:gd name="T37" fmla="*/ 448 h 489"/>
                <a:gd name="T38" fmla="*/ 47 w 602"/>
                <a:gd name="T39" fmla="*/ 303 h 489"/>
                <a:gd name="T40" fmla="*/ 47 w 602"/>
                <a:gd name="T41" fmla="*/ 258 h 489"/>
                <a:gd name="T42" fmla="*/ 85 w 602"/>
                <a:gd name="T43" fmla="*/ 220 h 489"/>
                <a:gd name="T44" fmla="*/ 131 w 602"/>
                <a:gd name="T45" fmla="*/ 220 h 489"/>
                <a:gd name="T46" fmla="*/ 215 w 602"/>
                <a:gd name="T47" fmla="*/ 304 h 489"/>
                <a:gd name="T48" fmla="*/ 478 w 602"/>
                <a:gd name="T49" fmla="*/ 41 h 489"/>
                <a:gd name="T50" fmla="*/ 523 w 602"/>
                <a:gd name="T51" fmla="*/ 41 h 489"/>
                <a:gd name="T52" fmla="*/ 561 w 602"/>
                <a:gd name="T53" fmla="*/ 79 h 489"/>
                <a:gd name="T54" fmla="*/ 561 w 602"/>
                <a:gd name="T55" fmla="*/ 12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2" h="489">
                  <a:moveTo>
                    <a:pt x="583" y="57"/>
                  </a:moveTo>
                  <a:cubicBezTo>
                    <a:pt x="545" y="19"/>
                    <a:pt x="545" y="19"/>
                    <a:pt x="545" y="19"/>
                  </a:cubicBezTo>
                  <a:cubicBezTo>
                    <a:pt x="533" y="7"/>
                    <a:pt x="517" y="0"/>
                    <a:pt x="500" y="0"/>
                  </a:cubicBezTo>
                  <a:cubicBezTo>
                    <a:pt x="483" y="0"/>
                    <a:pt x="467" y="7"/>
                    <a:pt x="455" y="19"/>
                  </a:cubicBezTo>
                  <a:cubicBezTo>
                    <a:pt x="215" y="259"/>
                    <a:pt x="215" y="259"/>
                    <a:pt x="215" y="259"/>
                  </a:cubicBezTo>
                  <a:cubicBezTo>
                    <a:pt x="153" y="197"/>
                    <a:pt x="153" y="197"/>
                    <a:pt x="153" y="197"/>
                  </a:cubicBezTo>
                  <a:cubicBezTo>
                    <a:pt x="141" y="185"/>
                    <a:pt x="125" y="178"/>
                    <a:pt x="108" y="178"/>
                  </a:cubicBezTo>
                  <a:cubicBezTo>
                    <a:pt x="91" y="178"/>
                    <a:pt x="75" y="185"/>
                    <a:pt x="63" y="197"/>
                  </a:cubicBezTo>
                  <a:cubicBezTo>
                    <a:pt x="25" y="235"/>
                    <a:pt x="25" y="235"/>
                    <a:pt x="25" y="235"/>
                  </a:cubicBezTo>
                  <a:cubicBezTo>
                    <a:pt x="0" y="260"/>
                    <a:pt x="0" y="301"/>
                    <a:pt x="25" y="326"/>
                  </a:cubicBezTo>
                  <a:cubicBezTo>
                    <a:pt x="170" y="470"/>
                    <a:pt x="170" y="470"/>
                    <a:pt x="170" y="470"/>
                  </a:cubicBezTo>
                  <a:cubicBezTo>
                    <a:pt x="182" y="483"/>
                    <a:pt x="198" y="489"/>
                    <a:pt x="215" y="489"/>
                  </a:cubicBezTo>
                  <a:cubicBezTo>
                    <a:pt x="232" y="489"/>
                    <a:pt x="248" y="483"/>
                    <a:pt x="260" y="470"/>
                  </a:cubicBezTo>
                  <a:cubicBezTo>
                    <a:pt x="583" y="147"/>
                    <a:pt x="583" y="147"/>
                    <a:pt x="583" y="147"/>
                  </a:cubicBezTo>
                  <a:cubicBezTo>
                    <a:pt x="595" y="135"/>
                    <a:pt x="602" y="119"/>
                    <a:pt x="602" y="102"/>
                  </a:cubicBezTo>
                  <a:cubicBezTo>
                    <a:pt x="602" y="85"/>
                    <a:pt x="595" y="69"/>
                    <a:pt x="583" y="57"/>
                  </a:cubicBezTo>
                  <a:close/>
                  <a:moveTo>
                    <a:pt x="561" y="125"/>
                  </a:moveTo>
                  <a:cubicBezTo>
                    <a:pt x="238" y="448"/>
                    <a:pt x="238" y="448"/>
                    <a:pt x="238" y="448"/>
                  </a:cubicBezTo>
                  <a:cubicBezTo>
                    <a:pt x="225" y="460"/>
                    <a:pt x="205" y="460"/>
                    <a:pt x="192" y="448"/>
                  </a:cubicBezTo>
                  <a:cubicBezTo>
                    <a:pt x="47" y="303"/>
                    <a:pt x="47" y="303"/>
                    <a:pt x="47" y="303"/>
                  </a:cubicBezTo>
                  <a:cubicBezTo>
                    <a:pt x="35" y="290"/>
                    <a:pt x="35" y="270"/>
                    <a:pt x="47" y="258"/>
                  </a:cubicBezTo>
                  <a:cubicBezTo>
                    <a:pt x="85" y="220"/>
                    <a:pt x="85" y="220"/>
                    <a:pt x="85" y="220"/>
                  </a:cubicBezTo>
                  <a:cubicBezTo>
                    <a:pt x="98" y="207"/>
                    <a:pt x="118" y="207"/>
                    <a:pt x="131" y="220"/>
                  </a:cubicBezTo>
                  <a:cubicBezTo>
                    <a:pt x="215" y="304"/>
                    <a:pt x="215" y="304"/>
                    <a:pt x="215" y="304"/>
                  </a:cubicBezTo>
                  <a:cubicBezTo>
                    <a:pt x="478" y="41"/>
                    <a:pt x="478" y="41"/>
                    <a:pt x="478" y="41"/>
                  </a:cubicBezTo>
                  <a:cubicBezTo>
                    <a:pt x="490" y="29"/>
                    <a:pt x="510" y="29"/>
                    <a:pt x="523" y="41"/>
                  </a:cubicBezTo>
                  <a:cubicBezTo>
                    <a:pt x="561" y="79"/>
                    <a:pt x="561" y="79"/>
                    <a:pt x="561" y="79"/>
                  </a:cubicBezTo>
                  <a:cubicBezTo>
                    <a:pt x="573" y="92"/>
                    <a:pt x="573" y="112"/>
                    <a:pt x="561" y="125"/>
                  </a:cubicBezTo>
                  <a:close/>
                </a:path>
              </a:pathLst>
            </a:custGeom>
            <a:solidFill>
              <a:schemeClr val="accent1"/>
            </a:solidFill>
            <a:ln>
              <a:solidFill>
                <a:schemeClr val="accent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grpSp>
      <p:grpSp>
        <p:nvGrpSpPr>
          <p:cNvPr id="35" name="Group 34">
            <a:extLst>
              <a:ext uri="{FF2B5EF4-FFF2-40B4-BE49-F238E27FC236}">
                <a16:creationId xmlns:a16="http://schemas.microsoft.com/office/drawing/2014/main" id="{60160830-0919-F64D-8F75-C07E5F10D959}"/>
              </a:ext>
            </a:extLst>
          </p:cNvPr>
          <p:cNvGrpSpPr/>
          <p:nvPr/>
        </p:nvGrpSpPr>
        <p:grpSpPr>
          <a:xfrm>
            <a:off x="9624319" y="5965095"/>
            <a:ext cx="304188" cy="322223"/>
            <a:chOff x="4157495" y="2921676"/>
            <a:chExt cx="421745" cy="421746"/>
          </a:xfrm>
        </p:grpSpPr>
        <p:sp>
          <p:nvSpPr>
            <p:cNvPr id="36" name="Freeform 352">
              <a:extLst>
                <a:ext uri="{FF2B5EF4-FFF2-40B4-BE49-F238E27FC236}">
                  <a16:creationId xmlns:a16="http://schemas.microsoft.com/office/drawing/2014/main" id="{11B716D7-E7DC-114F-AEFB-B50E5668B403}"/>
                </a:ext>
              </a:extLst>
            </p:cNvPr>
            <p:cNvSpPr>
              <a:spLocks noEditPoints="1"/>
            </p:cNvSpPr>
            <p:nvPr/>
          </p:nvSpPr>
          <p:spPr bwMode="auto">
            <a:xfrm>
              <a:off x="4157495" y="2921676"/>
              <a:ext cx="421745" cy="421746"/>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6"/>
                    <a:pt x="0" y="416"/>
                  </a:cubicBezTo>
                  <a:cubicBezTo>
                    <a:pt x="0" y="645"/>
                    <a:pt x="186" y="832"/>
                    <a:pt x="416" y="832"/>
                  </a:cubicBezTo>
                  <a:cubicBezTo>
                    <a:pt x="646" y="832"/>
                    <a:pt x="832" y="645"/>
                    <a:pt x="832" y="416"/>
                  </a:cubicBezTo>
                  <a:cubicBezTo>
                    <a:pt x="832" y="186"/>
                    <a:pt x="646" y="0"/>
                    <a:pt x="416" y="0"/>
                  </a:cubicBezTo>
                  <a:close/>
                  <a:moveTo>
                    <a:pt x="416" y="800"/>
                  </a:moveTo>
                  <a:cubicBezTo>
                    <a:pt x="204" y="800"/>
                    <a:pt x="32" y="627"/>
                    <a:pt x="32" y="416"/>
                  </a:cubicBezTo>
                  <a:cubicBezTo>
                    <a:pt x="32" y="204"/>
                    <a:pt x="204" y="32"/>
                    <a:pt x="416" y="32"/>
                  </a:cubicBezTo>
                  <a:cubicBezTo>
                    <a:pt x="628" y="32"/>
                    <a:pt x="800" y="204"/>
                    <a:pt x="800" y="416"/>
                  </a:cubicBezTo>
                  <a:cubicBezTo>
                    <a:pt x="800" y="627"/>
                    <a:pt x="628" y="800"/>
                    <a:pt x="416" y="80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37" name="Freeform 353">
              <a:extLst>
                <a:ext uri="{FF2B5EF4-FFF2-40B4-BE49-F238E27FC236}">
                  <a16:creationId xmlns:a16="http://schemas.microsoft.com/office/drawing/2014/main" id="{2A402D9D-E95A-DC43-8DD4-65C7451A3A36}"/>
                </a:ext>
              </a:extLst>
            </p:cNvPr>
            <p:cNvSpPr>
              <a:spLocks noEditPoints="1"/>
            </p:cNvSpPr>
            <p:nvPr/>
          </p:nvSpPr>
          <p:spPr bwMode="auto">
            <a:xfrm>
              <a:off x="4217346" y="3008342"/>
              <a:ext cx="305047" cy="247985"/>
            </a:xfrm>
            <a:custGeom>
              <a:avLst/>
              <a:gdLst>
                <a:gd name="T0" fmla="*/ 583 w 602"/>
                <a:gd name="T1" fmla="*/ 57 h 489"/>
                <a:gd name="T2" fmla="*/ 545 w 602"/>
                <a:gd name="T3" fmla="*/ 19 h 489"/>
                <a:gd name="T4" fmla="*/ 500 w 602"/>
                <a:gd name="T5" fmla="*/ 0 h 489"/>
                <a:gd name="T6" fmla="*/ 455 w 602"/>
                <a:gd name="T7" fmla="*/ 19 h 489"/>
                <a:gd name="T8" fmla="*/ 215 w 602"/>
                <a:gd name="T9" fmla="*/ 259 h 489"/>
                <a:gd name="T10" fmla="*/ 153 w 602"/>
                <a:gd name="T11" fmla="*/ 197 h 489"/>
                <a:gd name="T12" fmla="*/ 108 w 602"/>
                <a:gd name="T13" fmla="*/ 178 h 489"/>
                <a:gd name="T14" fmla="*/ 63 w 602"/>
                <a:gd name="T15" fmla="*/ 197 h 489"/>
                <a:gd name="T16" fmla="*/ 25 w 602"/>
                <a:gd name="T17" fmla="*/ 235 h 489"/>
                <a:gd name="T18" fmla="*/ 25 w 602"/>
                <a:gd name="T19" fmla="*/ 326 h 489"/>
                <a:gd name="T20" fmla="*/ 170 w 602"/>
                <a:gd name="T21" fmla="*/ 470 h 489"/>
                <a:gd name="T22" fmla="*/ 215 w 602"/>
                <a:gd name="T23" fmla="*/ 489 h 489"/>
                <a:gd name="T24" fmla="*/ 260 w 602"/>
                <a:gd name="T25" fmla="*/ 470 h 489"/>
                <a:gd name="T26" fmla="*/ 583 w 602"/>
                <a:gd name="T27" fmla="*/ 147 h 489"/>
                <a:gd name="T28" fmla="*/ 602 w 602"/>
                <a:gd name="T29" fmla="*/ 102 h 489"/>
                <a:gd name="T30" fmla="*/ 583 w 602"/>
                <a:gd name="T31" fmla="*/ 57 h 489"/>
                <a:gd name="T32" fmla="*/ 561 w 602"/>
                <a:gd name="T33" fmla="*/ 125 h 489"/>
                <a:gd name="T34" fmla="*/ 238 w 602"/>
                <a:gd name="T35" fmla="*/ 448 h 489"/>
                <a:gd name="T36" fmla="*/ 192 w 602"/>
                <a:gd name="T37" fmla="*/ 448 h 489"/>
                <a:gd name="T38" fmla="*/ 47 w 602"/>
                <a:gd name="T39" fmla="*/ 303 h 489"/>
                <a:gd name="T40" fmla="*/ 47 w 602"/>
                <a:gd name="T41" fmla="*/ 258 h 489"/>
                <a:gd name="T42" fmla="*/ 85 w 602"/>
                <a:gd name="T43" fmla="*/ 220 h 489"/>
                <a:gd name="T44" fmla="*/ 131 w 602"/>
                <a:gd name="T45" fmla="*/ 220 h 489"/>
                <a:gd name="T46" fmla="*/ 215 w 602"/>
                <a:gd name="T47" fmla="*/ 304 h 489"/>
                <a:gd name="T48" fmla="*/ 478 w 602"/>
                <a:gd name="T49" fmla="*/ 41 h 489"/>
                <a:gd name="T50" fmla="*/ 523 w 602"/>
                <a:gd name="T51" fmla="*/ 41 h 489"/>
                <a:gd name="T52" fmla="*/ 561 w 602"/>
                <a:gd name="T53" fmla="*/ 79 h 489"/>
                <a:gd name="T54" fmla="*/ 561 w 602"/>
                <a:gd name="T55" fmla="*/ 12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2" h="489">
                  <a:moveTo>
                    <a:pt x="583" y="57"/>
                  </a:moveTo>
                  <a:cubicBezTo>
                    <a:pt x="545" y="19"/>
                    <a:pt x="545" y="19"/>
                    <a:pt x="545" y="19"/>
                  </a:cubicBezTo>
                  <a:cubicBezTo>
                    <a:pt x="533" y="7"/>
                    <a:pt x="517" y="0"/>
                    <a:pt x="500" y="0"/>
                  </a:cubicBezTo>
                  <a:cubicBezTo>
                    <a:pt x="483" y="0"/>
                    <a:pt x="467" y="7"/>
                    <a:pt x="455" y="19"/>
                  </a:cubicBezTo>
                  <a:cubicBezTo>
                    <a:pt x="215" y="259"/>
                    <a:pt x="215" y="259"/>
                    <a:pt x="215" y="259"/>
                  </a:cubicBezTo>
                  <a:cubicBezTo>
                    <a:pt x="153" y="197"/>
                    <a:pt x="153" y="197"/>
                    <a:pt x="153" y="197"/>
                  </a:cubicBezTo>
                  <a:cubicBezTo>
                    <a:pt x="141" y="185"/>
                    <a:pt x="125" y="178"/>
                    <a:pt x="108" y="178"/>
                  </a:cubicBezTo>
                  <a:cubicBezTo>
                    <a:pt x="91" y="178"/>
                    <a:pt x="75" y="185"/>
                    <a:pt x="63" y="197"/>
                  </a:cubicBezTo>
                  <a:cubicBezTo>
                    <a:pt x="25" y="235"/>
                    <a:pt x="25" y="235"/>
                    <a:pt x="25" y="235"/>
                  </a:cubicBezTo>
                  <a:cubicBezTo>
                    <a:pt x="0" y="260"/>
                    <a:pt x="0" y="301"/>
                    <a:pt x="25" y="326"/>
                  </a:cubicBezTo>
                  <a:cubicBezTo>
                    <a:pt x="170" y="470"/>
                    <a:pt x="170" y="470"/>
                    <a:pt x="170" y="470"/>
                  </a:cubicBezTo>
                  <a:cubicBezTo>
                    <a:pt x="182" y="483"/>
                    <a:pt x="198" y="489"/>
                    <a:pt x="215" y="489"/>
                  </a:cubicBezTo>
                  <a:cubicBezTo>
                    <a:pt x="232" y="489"/>
                    <a:pt x="248" y="483"/>
                    <a:pt x="260" y="470"/>
                  </a:cubicBezTo>
                  <a:cubicBezTo>
                    <a:pt x="583" y="147"/>
                    <a:pt x="583" y="147"/>
                    <a:pt x="583" y="147"/>
                  </a:cubicBezTo>
                  <a:cubicBezTo>
                    <a:pt x="595" y="135"/>
                    <a:pt x="602" y="119"/>
                    <a:pt x="602" y="102"/>
                  </a:cubicBezTo>
                  <a:cubicBezTo>
                    <a:pt x="602" y="85"/>
                    <a:pt x="595" y="69"/>
                    <a:pt x="583" y="57"/>
                  </a:cubicBezTo>
                  <a:close/>
                  <a:moveTo>
                    <a:pt x="561" y="125"/>
                  </a:moveTo>
                  <a:cubicBezTo>
                    <a:pt x="238" y="448"/>
                    <a:pt x="238" y="448"/>
                    <a:pt x="238" y="448"/>
                  </a:cubicBezTo>
                  <a:cubicBezTo>
                    <a:pt x="225" y="460"/>
                    <a:pt x="205" y="460"/>
                    <a:pt x="192" y="448"/>
                  </a:cubicBezTo>
                  <a:cubicBezTo>
                    <a:pt x="47" y="303"/>
                    <a:pt x="47" y="303"/>
                    <a:pt x="47" y="303"/>
                  </a:cubicBezTo>
                  <a:cubicBezTo>
                    <a:pt x="35" y="290"/>
                    <a:pt x="35" y="270"/>
                    <a:pt x="47" y="258"/>
                  </a:cubicBezTo>
                  <a:cubicBezTo>
                    <a:pt x="85" y="220"/>
                    <a:pt x="85" y="220"/>
                    <a:pt x="85" y="220"/>
                  </a:cubicBezTo>
                  <a:cubicBezTo>
                    <a:pt x="98" y="207"/>
                    <a:pt x="118" y="207"/>
                    <a:pt x="131" y="220"/>
                  </a:cubicBezTo>
                  <a:cubicBezTo>
                    <a:pt x="215" y="304"/>
                    <a:pt x="215" y="304"/>
                    <a:pt x="215" y="304"/>
                  </a:cubicBezTo>
                  <a:cubicBezTo>
                    <a:pt x="478" y="41"/>
                    <a:pt x="478" y="41"/>
                    <a:pt x="478" y="41"/>
                  </a:cubicBezTo>
                  <a:cubicBezTo>
                    <a:pt x="490" y="29"/>
                    <a:pt x="510" y="29"/>
                    <a:pt x="523" y="41"/>
                  </a:cubicBezTo>
                  <a:cubicBezTo>
                    <a:pt x="561" y="79"/>
                    <a:pt x="561" y="79"/>
                    <a:pt x="561" y="79"/>
                  </a:cubicBezTo>
                  <a:cubicBezTo>
                    <a:pt x="573" y="92"/>
                    <a:pt x="573" y="112"/>
                    <a:pt x="561" y="125"/>
                  </a:cubicBezTo>
                  <a:close/>
                </a:path>
              </a:pathLst>
            </a:custGeom>
            <a:solidFill>
              <a:schemeClr val="accent1"/>
            </a:solidFill>
            <a:ln>
              <a:solidFill>
                <a:schemeClr val="accent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grpSp>
    </p:spTree>
    <p:extLst>
      <p:ext uri="{BB962C8B-B14F-4D97-AF65-F5344CB8AC3E}">
        <p14:creationId xmlns:p14="http://schemas.microsoft.com/office/powerpoint/2010/main" val="173505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 Cloud" id="{D9571664-1465-BD4B-9B9A-B5712A81DF48}" vid="{AE38C6A2-7B79-F442-A485-5FD4F624C8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Splunk2017</Template>
  <TotalTime>4239</TotalTime>
  <Words>207</Words>
  <Application>Microsoft Macintosh PowerPoint</Application>
  <PresentationFormat>Widescreen</PresentationFormat>
  <Paragraphs>44</Paragraphs>
  <Slides>10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.LucidaGrandeUI</vt:lpstr>
      <vt:lpstr>Arial</vt:lpstr>
      <vt:lpstr>Calibri</vt:lpstr>
      <vt:lpstr>Gotham Book</vt:lpstr>
      <vt:lpstr>Wingdings 3</vt:lpstr>
      <vt:lpstr>Splunk2017</vt:lpstr>
      <vt:lpstr>Cooking with AWS and Splunk</vt:lpstr>
      <vt:lpstr>Agenda</vt:lpstr>
      <vt:lpstr>Project Trumpet Explained</vt:lpstr>
      <vt:lpstr>Project Trumpet</vt:lpstr>
      <vt:lpstr>Hands on with Project Trumpet</vt:lpstr>
      <vt:lpstr>Project Trumpet Detailed Explanation</vt:lpstr>
      <vt:lpstr>Cloud Formation Template Selection</vt:lpstr>
      <vt:lpstr>Run Initial JSON </vt:lpstr>
      <vt:lpstr>Run Template in Sub Accounts</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Cooking with AWS and Splunk</dc:title>
  <dc:creator>Kam Amir</dc:creator>
  <cp:lastModifiedBy>Kam Amir</cp:lastModifiedBy>
  <cp:revision>66</cp:revision>
  <dcterms:created xsi:type="dcterms:W3CDTF">2019-03-27T21:49:43Z</dcterms:created>
  <dcterms:modified xsi:type="dcterms:W3CDTF">2019-06-03T15:22:10Z</dcterms:modified>
</cp:coreProperties>
</file>